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 id="2147483661" r:id="rId5"/>
  </p:sldMasterIdLst>
  <p:notesMasterIdLst>
    <p:notesMasterId r:id="rId12"/>
  </p:notesMasterIdLst>
  <p:sldIdLst>
    <p:sldId id="257" r:id="rId6"/>
    <p:sldId id="256" r:id="rId7"/>
    <p:sldId id="260" r:id="rId8"/>
    <p:sldId id="263" r:id="rId9"/>
    <p:sldId id="262" r:id="rId10"/>
    <p:sldId id="265" r:id="rId11"/>
  </p:sldIdLst>
  <p:sldSz cx="9144000" cy="6858000" type="screen4x3"/>
  <p:notesSz cx="6735763" cy="9866313"/>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2A34C801-EEBB-F953-A0DE-B0563CCBAD9F}" name="遠藤さおり" initials="遠藤さおり" userId="S::takagaki-sa@rcespa.onmicrosoft.com::3ef38610-972b-4b1d-ac44-08a4aaebc25f" providerId="AD"/>
  <p188:author id="{F89659C5-494D-7CC6-3706-2E1C0C81BAE5}" name="山崎 伶奈(YAMAZAKI Reina)" initials="伶山" userId="S::REINA_YAMAZAKI@env.go.jp::a565c290-0bd6-435c-867a-a2977dd5a627"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7DEFD7A-DE05-4254-9F90-C270C0E2E9FD}" v="550" dt="2026-02-06T05:14:43.956"/>
  </p1510:revLst>
</p1510:revInfo>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B4B98B0-60AC-42C2-AFA5-B58CD77FA1E5}" styleName="淡色スタイル 1 - アクセント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D113A9D2-9D6B-4929-AA2D-F23B5EE8CBE7}" styleName="テーマ スタイル 2 - アクセント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9CF1AB2-1976-4502-BF36-3FF5EA218861}" styleName="中間スタイル 4 - アクセント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4" d="100"/>
          <a:sy n="104" d="100"/>
        </p:scale>
        <p:origin x="1824" y="114"/>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presProps" Target="presProps.xml"/><Relationship Id="rId18" Type="http://schemas.microsoft.com/office/2015/10/relationships/revisionInfo" Target="revisionInfo.xml"/><Relationship Id="rId3" Type="http://schemas.openxmlformats.org/officeDocument/2006/relationships/customXml" Target="../customXml/item3.xml"/><Relationship Id="rId7" Type="http://schemas.openxmlformats.org/officeDocument/2006/relationships/slide" Target="slides/slide2.xml"/><Relationship Id="rId12" Type="http://schemas.openxmlformats.org/officeDocument/2006/relationships/notesMaster" Target="notesMasters/notesMaster1.xml"/><Relationship Id="rId17" Type="http://schemas.microsoft.com/office/2016/11/relationships/changesInfo" Target="changesInfos/changesInfo1.xml"/><Relationship Id="rId2" Type="http://schemas.openxmlformats.org/officeDocument/2006/relationships/customXml" Target="../customXml/item2.xml"/><Relationship Id="rId16"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2.xml"/><Relationship Id="rId15" Type="http://schemas.openxmlformats.org/officeDocument/2006/relationships/theme" Target="theme/theme1.xml"/><Relationship Id="rId10" Type="http://schemas.openxmlformats.org/officeDocument/2006/relationships/slide" Target="slides/slide5.xml"/><Relationship Id="rId19" Type="http://schemas.microsoft.com/office/2018/10/relationships/authors" Target="authors.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山崎 伶奈(YAMAZAKI Reina)" userId="a565c290-0bd6-435c-867a-a2977dd5a627" providerId="ADAL" clId="{26959174-B10A-405E-918B-49C9090D5CAB}"/>
    <pc:docChg chg="undo custSel modSld">
      <pc:chgData name="山崎 伶奈(YAMAZAKI Reina)" userId="a565c290-0bd6-435c-867a-a2977dd5a627" providerId="ADAL" clId="{26959174-B10A-405E-918B-49C9090D5CAB}" dt="2026-02-06T05:14:03.447" v="615"/>
      <pc:docMkLst>
        <pc:docMk/>
      </pc:docMkLst>
      <pc:sldChg chg="modSp mod">
        <pc:chgData name="山崎 伶奈(YAMAZAKI Reina)" userId="a565c290-0bd6-435c-867a-a2977dd5a627" providerId="ADAL" clId="{26959174-B10A-405E-918B-49C9090D5CAB}" dt="2026-02-06T04:53:11.312" v="355" actId="21"/>
        <pc:sldMkLst>
          <pc:docMk/>
          <pc:sldMk cId="2205931675" sldId="256"/>
        </pc:sldMkLst>
        <pc:spChg chg="mod">
          <ac:chgData name="山崎 伶奈(YAMAZAKI Reina)" userId="a565c290-0bd6-435c-867a-a2977dd5a627" providerId="ADAL" clId="{26959174-B10A-405E-918B-49C9090D5CAB}" dt="2026-02-06T04:53:11.312" v="355" actId="21"/>
          <ac:spMkLst>
            <pc:docMk/>
            <pc:sldMk cId="2205931675" sldId="256"/>
            <ac:spMk id="19" creationId="{00000000-0000-0000-0000-000000000000}"/>
          </ac:spMkLst>
        </pc:spChg>
      </pc:sldChg>
      <pc:sldChg chg="modSp mod modCm">
        <pc:chgData name="山崎 伶奈(YAMAZAKI Reina)" userId="a565c290-0bd6-435c-867a-a2977dd5a627" providerId="ADAL" clId="{26959174-B10A-405E-918B-49C9090D5CAB}" dt="2026-02-06T05:14:03.447" v="615"/>
        <pc:sldMkLst>
          <pc:docMk/>
          <pc:sldMk cId="4294044215" sldId="260"/>
        </pc:sldMkLst>
        <pc:spChg chg="mod">
          <ac:chgData name="山崎 伶奈(YAMAZAKI Reina)" userId="a565c290-0bd6-435c-867a-a2977dd5a627" providerId="ADAL" clId="{26959174-B10A-405E-918B-49C9090D5CAB}" dt="2026-02-06T05:14:03.447" v="615"/>
          <ac:spMkLst>
            <pc:docMk/>
            <pc:sldMk cId="4294044215" sldId="260"/>
            <ac:spMk id="19" creationId="{00000000-0000-0000-0000-000000000000}"/>
          </ac:spMkLst>
        </pc:spChg>
        <pc:spChg chg="mod">
          <ac:chgData name="山崎 伶奈(YAMAZAKI Reina)" userId="a565c290-0bd6-435c-867a-a2977dd5a627" providerId="ADAL" clId="{26959174-B10A-405E-918B-49C9090D5CAB}" dt="2026-02-06T05:13:56.784" v="614" actId="21"/>
          <ac:spMkLst>
            <pc:docMk/>
            <pc:sldMk cId="4294044215" sldId="260"/>
            <ac:spMk id="24" creationId="{00000000-0000-0000-0000-000000000000}"/>
          </ac:spMkLst>
        </pc:spChg>
        <pc:extLst>
          <p:ext xmlns:p="http://schemas.openxmlformats.org/presentationml/2006/main" uri="{D6D511B9-2390-475A-947B-AFAB55BFBCF1}">
            <pc226:cmChg xmlns:pc226="http://schemas.microsoft.com/office/powerpoint/2022/06/main/command" chg="mod">
              <pc226:chgData name="山崎 伶奈(YAMAZAKI Reina)" userId="a565c290-0bd6-435c-867a-a2977dd5a627" providerId="ADAL" clId="{26959174-B10A-405E-918B-49C9090D5CAB}" dt="2026-02-06T05:13:56.784" v="614" actId="21"/>
              <pc2:cmMkLst xmlns:pc2="http://schemas.microsoft.com/office/powerpoint/2019/9/main/command">
                <pc:docMk/>
                <pc:sldMk cId="4294044215" sldId="260"/>
                <pc2:cmMk id="{D6F5E495-A64B-4637-A2EB-5F259FCF7C72}"/>
              </pc2:cmMkLst>
            </pc226:cmChg>
            <pc226:cmChg xmlns:pc226="http://schemas.microsoft.com/office/powerpoint/2022/06/main/command" chg="mod">
              <pc226:chgData name="山崎 伶奈(YAMAZAKI Reina)" userId="a565c290-0bd6-435c-867a-a2977dd5a627" providerId="ADAL" clId="{26959174-B10A-405E-918B-49C9090D5CAB}" dt="2026-02-06T05:13:56.784" v="614" actId="21"/>
              <pc2:cmMkLst xmlns:pc2="http://schemas.microsoft.com/office/powerpoint/2019/9/main/command">
                <pc:docMk/>
                <pc:sldMk cId="4294044215" sldId="260"/>
                <pc2:cmMk id="{07FF1DD0-6526-494D-BC87-2EA8E3F02B06}"/>
              </pc2:cmMkLst>
            </pc226:cmChg>
          </p:ext>
        </pc:extLst>
      </pc:sldChg>
      <pc:sldChg chg="modSp mod">
        <pc:chgData name="山崎 伶奈(YAMAZAKI Reina)" userId="a565c290-0bd6-435c-867a-a2977dd5a627" providerId="ADAL" clId="{26959174-B10A-405E-918B-49C9090D5CAB}" dt="2026-02-06T04:54:37.683" v="375"/>
        <pc:sldMkLst>
          <pc:docMk/>
          <pc:sldMk cId="2479585778" sldId="262"/>
        </pc:sldMkLst>
        <pc:spChg chg="mod">
          <ac:chgData name="山崎 伶奈(YAMAZAKI Reina)" userId="a565c290-0bd6-435c-867a-a2977dd5a627" providerId="ADAL" clId="{26959174-B10A-405E-918B-49C9090D5CAB}" dt="2026-02-06T04:54:25.891" v="373" actId="1076"/>
          <ac:spMkLst>
            <pc:docMk/>
            <pc:sldMk cId="2479585778" sldId="262"/>
            <ac:spMk id="10" creationId="{00000000-0000-0000-0000-000000000000}"/>
          </ac:spMkLst>
        </pc:spChg>
        <pc:spChg chg="mod">
          <ac:chgData name="山崎 伶奈(YAMAZAKI Reina)" userId="a565c290-0bd6-435c-867a-a2977dd5a627" providerId="ADAL" clId="{26959174-B10A-405E-918B-49C9090D5CAB}" dt="2026-02-06T04:54:37.683" v="375"/>
          <ac:spMkLst>
            <pc:docMk/>
            <pc:sldMk cId="2479585778" sldId="262"/>
            <ac:spMk id="15" creationId="{00000000-0000-0000-0000-000000000000}"/>
          </ac:spMkLst>
        </pc:spChg>
        <pc:spChg chg="mod">
          <ac:chgData name="山崎 伶奈(YAMAZAKI Reina)" userId="a565c290-0bd6-435c-867a-a2977dd5a627" providerId="ADAL" clId="{26959174-B10A-405E-918B-49C9090D5CAB}" dt="2026-02-05T11:55:19.989" v="354" actId="207"/>
          <ac:spMkLst>
            <pc:docMk/>
            <pc:sldMk cId="2479585778" sldId="262"/>
            <ac:spMk id="19" creationId="{00000000-0000-0000-0000-000000000000}"/>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19413" cy="495300"/>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14763" y="0"/>
            <a:ext cx="2919412" cy="495300"/>
          </a:xfrm>
          <a:prstGeom prst="rect">
            <a:avLst/>
          </a:prstGeom>
        </p:spPr>
        <p:txBody>
          <a:bodyPr vert="horz" lIns="91440" tIns="45720" rIns="91440" bIns="45720" rtlCol="0"/>
          <a:lstStyle>
            <a:lvl1pPr algn="r">
              <a:defRPr sz="1200"/>
            </a:lvl1pPr>
          </a:lstStyle>
          <a:p>
            <a:fld id="{025D471A-E9DA-49F0-B2D4-B17668E1E6F2}" type="datetimeFigureOut">
              <a:rPr kumimoji="1" lang="ja-JP" altLang="en-US" smtClean="0"/>
              <a:t>2026/3/6</a:t>
            </a:fld>
            <a:endParaRPr kumimoji="1" lang="ja-JP" altLang="en-US"/>
          </a:p>
        </p:txBody>
      </p:sp>
      <p:sp>
        <p:nvSpPr>
          <p:cNvPr id="4" name="スライド イメージ プレースホルダー 3"/>
          <p:cNvSpPr>
            <a:spLocks noGrp="1" noRot="1" noChangeAspect="1"/>
          </p:cNvSpPr>
          <p:nvPr>
            <p:ph type="sldImg" idx="2"/>
          </p:nvPr>
        </p:nvSpPr>
        <p:spPr>
          <a:xfrm>
            <a:off x="1147763" y="1233488"/>
            <a:ext cx="4440237" cy="33289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73100" y="4748213"/>
            <a:ext cx="5389563" cy="3884612"/>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371013"/>
            <a:ext cx="2919413" cy="495300"/>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14763" y="9371013"/>
            <a:ext cx="2919412" cy="495300"/>
          </a:xfrm>
          <a:prstGeom prst="rect">
            <a:avLst/>
          </a:prstGeom>
        </p:spPr>
        <p:txBody>
          <a:bodyPr vert="horz" lIns="91440" tIns="45720" rIns="91440" bIns="45720" rtlCol="0" anchor="b"/>
          <a:lstStyle>
            <a:lvl1pPr algn="r">
              <a:defRPr sz="1200"/>
            </a:lvl1pPr>
          </a:lstStyle>
          <a:p>
            <a:fld id="{47CA2430-3BF1-49DF-A1B1-C3FE2B965D49}" type="slidenum">
              <a:rPr kumimoji="1" lang="ja-JP" altLang="en-US" smtClean="0"/>
              <a:t>‹#›</a:t>
            </a:fld>
            <a:endParaRPr kumimoji="1" lang="ja-JP" altLang="en-US"/>
          </a:p>
        </p:txBody>
      </p:sp>
    </p:spTree>
    <p:extLst>
      <p:ext uri="{BB962C8B-B14F-4D97-AF65-F5344CB8AC3E}">
        <p14:creationId xmlns:p14="http://schemas.microsoft.com/office/powerpoint/2010/main" val="630639985"/>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50440F1F-C5D5-477B-884A-4F495C2690B1}" type="datetime1">
              <a:rPr kumimoji="1" lang="ja-JP" altLang="en-US" smtClean="0"/>
              <a:t>2026/3/6</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A6D01C6D-80EB-490D-8A1D-E86D9EEBEE2C}" type="slidenum">
              <a:rPr kumimoji="1" lang="ja-JP" altLang="en-US" smtClean="0"/>
              <a:t>‹#›</a:t>
            </a:fld>
            <a:endParaRPr kumimoji="1" lang="ja-JP" altLang="en-US"/>
          </a:p>
        </p:txBody>
      </p:sp>
    </p:spTree>
    <p:extLst>
      <p:ext uri="{BB962C8B-B14F-4D97-AF65-F5344CB8AC3E}">
        <p14:creationId xmlns:p14="http://schemas.microsoft.com/office/powerpoint/2010/main" val="88490555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93E6E1D0-2515-497C-B2A1-36CC4AB4F67C}" type="datetime1">
              <a:rPr kumimoji="1" lang="ja-JP" altLang="en-US" smtClean="0"/>
              <a:t>2026/3/6</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A6D01C6D-80EB-490D-8A1D-E86D9EEBEE2C}" type="slidenum">
              <a:rPr kumimoji="1" lang="ja-JP" altLang="en-US" smtClean="0"/>
              <a:t>‹#›</a:t>
            </a:fld>
            <a:endParaRPr kumimoji="1" lang="ja-JP" altLang="en-US"/>
          </a:p>
        </p:txBody>
      </p:sp>
    </p:spTree>
    <p:extLst>
      <p:ext uri="{BB962C8B-B14F-4D97-AF65-F5344CB8AC3E}">
        <p14:creationId xmlns:p14="http://schemas.microsoft.com/office/powerpoint/2010/main" val="194747525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692696"/>
            <a:ext cx="2057400" cy="5544616"/>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457200" y="692696"/>
            <a:ext cx="6019800" cy="5544616"/>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C56F0083-A453-49FC-A38F-C31F20FA5FD8}" type="datetime1">
              <a:rPr kumimoji="1" lang="ja-JP" altLang="en-US" smtClean="0"/>
              <a:t>2026/3/6</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A6D01C6D-80EB-490D-8A1D-E86D9EEBEE2C}" type="slidenum">
              <a:rPr kumimoji="1" lang="ja-JP" altLang="en-US" smtClean="0"/>
              <a:t>‹#›</a:t>
            </a:fld>
            <a:endParaRPr kumimoji="1" lang="ja-JP" altLang="en-US"/>
          </a:p>
        </p:txBody>
      </p:sp>
    </p:spTree>
    <p:extLst>
      <p:ext uri="{BB962C8B-B14F-4D97-AF65-F5344CB8AC3E}">
        <p14:creationId xmlns:p14="http://schemas.microsoft.com/office/powerpoint/2010/main" val="254847457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D475CB04-CEB0-40F7-BA15-889FE979C958}" type="datetime1">
              <a:rPr lang="ja-JP" altLang="en-US" smtClean="0"/>
              <a:t>2026/3/6</a:t>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extLst>
      <p:ext uri="{BB962C8B-B14F-4D97-AF65-F5344CB8AC3E}">
        <p14:creationId xmlns:p14="http://schemas.microsoft.com/office/powerpoint/2010/main" val="158018075"/>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2880" userDrawn="1">
          <p15:clr>
            <a:srgbClr val="FBAE40"/>
          </p15:clr>
        </p15:guide>
      </p15:sldGuideLst>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79306FA-57CB-6CBF-E532-12815890D2C3}"/>
              </a:ext>
            </a:extLst>
          </p:cNvPr>
          <p:cNvSpPr>
            <a:spLocks noGrp="1"/>
          </p:cNvSpPr>
          <p:nvPr>
            <p:ph type="ctrTitle"/>
          </p:nvPr>
        </p:nvSpPr>
        <p:spPr>
          <a:xfrm>
            <a:off x="1143000" y="1122363"/>
            <a:ext cx="6858000" cy="2387600"/>
          </a:xfrm>
        </p:spPr>
        <p:txBody>
          <a:bodyPr anchor="b"/>
          <a:lstStyle>
            <a:lvl1pPr algn="ctr">
              <a:defRPr sz="6000"/>
            </a:lvl1pPr>
          </a:lstStyle>
          <a:p>
            <a:r>
              <a:rPr kumimoji="1" lang="ja-JP" altLang="en-US"/>
              <a:t>マスター タイトルの書式設定</a:t>
            </a:r>
          </a:p>
        </p:txBody>
      </p:sp>
      <p:sp>
        <p:nvSpPr>
          <p:cNvPr id="3" name="字幕 2">
            <a:extLst>
              <a:ext uri="{FF2B5EF4-FFF2-40B4-BE49-F238E27FC236}">
                <a16:creationId xmlns:a16="http://schemas.microsoft.com/office/drawing/2014/main" id="{0799398F-3F79-E608-646B-4A4B8FBF68F2}"/>
              </a:ext>
            </a:extLst>
          </p:cNvPr>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A631B95D-151A-767D-268F-C184B951A707}"/>
              </a:ext>
            </a:extLst>
          </p:cNvPr>
          <p:cNvSpPr>
            <a:spLocks noGrp="1"/>
          </p:cNvSpPr>
          <p:nvPr>
            <p:ph type="dt" sz="half" idx="10"/>
          </p:nvPr>
        </p:nvSpPr>
        <p:spPr/>
        <p:txBody>
          <a:bodyPr/>
          <a:lstStyle/>
          <a:p>
            <a:fld id="{0020AC8E-DE52-4B81-B0F6-50DFC4A6B9BE}" type="datetime1">
              <a:rPr kumimoji="1" lang="ja-JP" altLang="en-US" smtClean="0"/>
              <a:t>2026/3/6</a:t>
            </a:fld>
            <a:endParaRPr kumimoji="1" lang="ja-JP" altLang="en-US"/>
          </a:p>
        </p:txBody>
      </p:sp>
      <p:sp>
        <p:nvSpPr>
          <p:cNvPr id="5" name="フッター プレースホルダー 4">
            <a:extLst>
              <a:ext uri="{FF2B5EF4-FFF2-40B4-BE49-F238E27FC236}">
                <a16:creationId xmlns:a16="http://schemas.microsoft.com/office/drawing/2014/main" id="{00CE95A1-EAA6-2505-D286-CABBB5EDADB6}"/>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53696C7B-51A7-C5FD-311E-14A1EA4A30FE}"/>
              </a:ext>
            </a:extLst>
          </p:cNvPr>
          <p:cNvSpPr>
            <a:spLocks noGrp="1"/>
          </p:cNvSpPr>
          <p:nvPr>
            <p:ph type="sldNum" sz="quarter" idx="12"/>
          </p:nvPr>
        </p:nvSpPr>
        <p:spPr/>
        <p:txBody>
          <a:bodyPr/>
          <a:lstStyle/>
          <a:p>
            <a:fld id="{780412AA-249E-4B87-8191-3391A90C8859}" type="slidenum">
              <a:rPr kumimoji="1" lang="ja-JP" altLang="en-US" smtClean="0"/>
              <a:t>‹#›</a:t>
            </a:fld>
            <a:endParaRPr kumimoji="1" lang="ja-JP" altLang="en-US"/>
          </a:p>
        </p:txBody>
      </p:sp>
    </p:spTree>
    <p:extLst>
      <p:ext uri="{BB962C8B-B14F-4D97-AF65-F5344CB8AC3E}">
        <p14:creationId xmlns:p14="http://schemas.microsoft.com/office/powerpoint/2010/main" val="395405381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788FB97-5700-4D61-2358-45E7E25B7F5F}"/>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D84C868C-1865-5FF1-B9B3-B24AF0C54335}"/>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C209B7CF-AE5F-6041-5C71-715B40765B0E}"/>
              </a:ext>
            </a:extLst>
          </p:cNvPr>
          <p:cNvSpPr>
            <a:spLocks noGrp="1"/>
          </p:cNvSpPr>
          <p:nvPr>
            <p:ph type="dt" sz="half" idx="10"/>
          </p:nvPr>
        </p:nvSpPr>
        <p:spPr/>
        <p:txBody>
          <a:bodyPr/>
          <a:lstStyle/>
          <a:p>
            <a:fld id="{66EC2CC1-D931-429A-99AB-534EB321B696}" type="datetime1">
              <a:rPr kumimoji="1" lang="ja-JP" altLang="en-US" smtClean="0"/>
              <a:t>2026/3/6</a:t>
            </a:fld>
            <a:endParaRPr kumimoji="1" lang="ja-JP" altLang="en-US"/>
          </a:p>
        </p:txBody>
      </p:sp>
      <p:sp>
        <p:nvSpPr>
          <p:cNvPr id="5" name="フッター プレースホルダー 4">
            <a:extLst>
              <a:ext uri="{FF2B5EF4-FFF2-40B4-BE49-F238E27FC236}">
                <a16:creationId xmlns:a16="http://schemas.microsoft.com/office/drawing/2014/main" id="{7A93AD2D-D94B-3771-57A1-F93635C98332}"/>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EC9B6C47-9D35-E62E-F286-4F6FD4C990A0}"/>
              </a:ext>
            </a:extLst>
          </p:cNvPr>
          <p:cNvSpPr>
            <a:spLocks noGrp="1"/>
          </p:cNvSpPr>
          <p:nvPr>
            <p:ph type="sldNum" sz="quarter" idx="12"/>
          </p:nvPr>
        </p:nvSpPr>
        <p:spPr/>
        <p:txBody>
          <a:bodyPr/>
          <a:lstStyle/>
          <a:p>
            <a:fld id="{780412AA-249E-4B87-8191-3391A90C8859}" type="slidenum">
              <a:rPr kumimoji="1" lang="ja-JP" altLang="en-US" smtClean="0"/>
              <a:t>‹#›</a:t>
            </a:fld>
            <a:endParaRPr kumimoji="1" lang="ja-JP" altLang="en-US"/>
          </a:p>
        </p:txBody>
      </p:sp>
    </p:spTree>
    <p:extLst>
      <p:ext uri="{BB962C8B-B14F-4D97-AF65-F5344CB8AC3E}">
        <p14:creationId xmlns:p14="http://schemas.microsoft.com/office/powerpoint/2010/main" val="307849464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BDFB256-24E1-0E95-3C98-06B50529EE17}"/>
              </a:ext>
            </a:extLst>
          </p:cNvPr>
          <p:cNvSpPr>
            <a:spLocks noGrp="1"/>
          </p:cNvSpPr>
          <p:nvPr>
            <p:ph type="title"/>
          </p:nvPr>
        </p:nvSpPr>
        <p:spPr>
          <a:xfrm>
            <a:off x="623888" y="1709738"/>
            <a:ext cx="7886700" cy="2852737"/>
          </a:xfrm>
        </p:spPr>
        <p:txBody>
          <a:bodyPr anchor="b"/>
          <a:lstStyle>
            <a:lvl1pPr>
              <a:defRPr sz="60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E22CD5D9-5054-2C89-F7A4-0DE7026D4579}"/>
              </a:ext>
            </a:extLst>
          </p:cNvPr>
          <p:cNvSpPr>
            <a:spLocks noGrp="1"/>
          </p:cNvSpPr>
          <p:nvPr>
            <p:ph type="body" idx="1"/>
          </p:nvPr>
        </p:nvSpPr>
        <p:spPr>
          <a:xfrm>
            <a:off x="623888" y="4589463"/>
            <a:ext cx="78867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71EEF2B3-EFA3-27A0-1365-B8B36AF9BE62}"/>
              </a:ext>
            </a:extLst>
          </p:cNvPr>
          <p:cNvSpPr>
            <a:spLocks noGrp="1"/>
          </p:cNvSpPr>
          <p:nvPr>
            <p:ph type="dt" sz="half" idx="10"/>
          </p:nvPr>
        </p:nvSpPr>
        <p:spPr/>
        <p:txBody>
          <a:bodyPr/>
          <a:lstStyle/>
          <a:p>
            <a:fld id="{A7C30275-8A2F-4067-B95F-AE433C774A2F}" type="datetime1">
              <a:rPr kumimoji="1" lang="ja-JP" altLang="en-US" smtClean="0"/>
              <a:t>2026/3/6</a:t>
            </a:fld>
            <a:endParaRPr kumimoji="1" lang="ja-JP" altLang="en-US"/>
          </a:p>
        </p:txBody>
      </p:sp>
      <p:sp>
        <p:nvSpPr>
          <p:cNvPr id="5" name="フッター プレースホルダー 4">
            <a:extLst>
              <a:ext uri="{FF2B5EF4-FFF2-40B4-BE49-F238E27FC236}">
                <a16:creationId xmlns:a16="http://schemas.microsoft.com/office/drawing/2014/main" id="{7EE72721-F518-A0E7-5550-1FD61DA200EC}"/>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85795460-38EC-D547-1AEF-D9B5DEF6CD3F}"/>
              </a:ext>
            </a:extLst>
          </p:cNvPr>
          <p:cNvSpPr>
            <a:spLocks noGrp="1"/>
          </p:cNvSpPr>
          <p:nvPr>
            <p:ph type="sldNum" sz="quarter" idx="12"/>
          </p:nvPr>
        </p:nvSpPr>
        <p:spPr/>
        <p:txBody>
          <a:bodyPr/>
          <a:lstStyle/>
          <a:p>
            <a:fld id="{780412AA-249E-4B87-8191-3391A90C8859}" type="slidenum">
              <a:rPr kumimoji="1" lang="ja-JP" altLang="en-US" smtClean="0"/>
              <a:t>‹#›</a:t>
            </a:fld>
            <a:endParaRPr kumimoji="1" lang="ja-JP" altLang="en-US"/>
          </a:p>
        </p:txBody>
      </p:sp>
    </p:spTree>
    <p:extLst>
      <p:ext uri="{BB962C8B-B14F-4D97-AF65-F5344CB8AC3E}">
        <p14:creationId xmlns:p14="http://schemas.microsoft.com/office/powerpoint/2010/main" val="337532301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5C4DA18-B2BE-08EA-AFCE-DAD870FB69E5}"/>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0840C3DC-F30B-CAAE-1E48-8D0F9E48A155}"/>
              </a:ext>
            </a:extLst>
          </p:cNvPr>
          <p:cNvSpPr>
            <a:spLocks noGrp="1"/>
          </p:cNvSpPr>
          <p:nvPr>
            <p:ph sz="half" idx="1"/>
          </p:nvPr>
        </p:nvSpPr>
        <p:spPr>
          <a:xfrm>
            <a:off x="628650" y="1825625"/>
            <a:ext cx="386715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DFE75814-44C2-4CB4-F165-F62DA96324E6}"/>
              </a:ext>
            </a:extLst>
          </p:cNvPr>
          <p:cNvSpPr>
            <a:spLocks noGrp="1"/>
          </p:cNvSpPr>
          <p:nvPr>
            <p:ph sz="half" idx="2"/>
          </p:nvPr>
        </p:nvSpPr>
        <p:spPr>
          <a:xfrm>
            <a:off x="4648200" y="1825625"/>
            <a:ext cx="386715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18C71827-CC23-F9C0-C9CE-68176505858F}"/>
              </a:ext>
            </a:extLst>
          </p:cNvPr>
          <p:cNvSpPr>
            <a:spLocks noGrp="1"/>
          </p:cNvSpPr>
          <p:nvPr>
            <p:ph type="dt" sz="half" idx="10"/>
          </p:nvPr>
        </p:nvSpPr>
        <p:spPr/>
        <p:txBody>
          <a:bodyPr/>
          <a:lstStyle/>
          <a:p>
            <a:fld id="{2A611741-5049-4E05-B666-7A16ADEC94F8}" type="datetime1">
              <a:rPr kumimoji="1" lang="ja-JP" altLang="en-US" smtClean="0"/>
              <a:t>2026/3/6</a:t>
            </a:fld>
            <a:endParaRPr kumimoji="1" lang="ja-JP" altLang="en-US"/>
          </a:p>
        </p:txBody>
      </p:sp>
      <p:sp>
        <p:nvSpPr>
          <p:cNvPr id="6" name="フッター プレースホルダー 5">
            <a:extLst>
              <a:ext uri="{FF2B5EF4-FFF2-40B4-BE49-F238E27FC236}">
                <a16:creationId xmlns:a16="http://schemas.microsoft.com/office/drawing/2014/main" id="{BC0A95B6-4019-1393-BE69-F73E1E3F771D}"/>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013BF0C4-F607-65F3-2FCA-8E9F69C0AD5D}"/>
              </a:ext>
            </a:extLst>
          </p:cNvPr>
          <p:cNvSpPr>
            <a:spLocks noGrp="1"/>
          </p:cNvSpPr>
          <p:nvPr>
            <p:ph type="sldNum" sz="quarter" idx="12"/>
          </p:nvPr>
        </p:nvSpPr>
        <p:spPr/>
        <p:txBody>
          <a:bodyPr/>
          <a:lstStyle/>
          <a:p>
            <a:fld id="{780412AA-249E-4B87-8191-3391A90C8859}" type="slidenum">
              <a:rPr kumimoji="1" lang="ja-JP" altLang="en-US" smtClean="0"/>
              <a:t>‹#›</a:t>
            </a:fld>
            <a:endParaRPr kumimoji="1" lang="ja-JP" altLang="en-US"/>
          </a:p>
        </p:txBody>
      </p:sp>
    </p:spTree>
    <p:extLst>
      <p:ext uri="{BB962C8B-B14F-4D97-AF65-F5344CB8AC3E}">
        <p14:creationId xmlns:p14="http://schemas.microsoft.com/office/powerpoint/2010/main" val="367410319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E272B96-AB68-B1DD-8504-CB6A197AEAD8}"/>
              </a:ext>
            </a:extLst>
          </p:cNvPr>
          <p:cNvSpPr>
            <a:spLocks noGrp="1"/>
          </p:cNvSpPr>
          <p:nvPr>
            <p:ph type="title"/>
          </p:nvPr>
        </p:nvSpPr>
        <p:spPr>
          <a:xfrm>
            <a:off x="630238" y="365125"/>
            <a:ext cx="7886700" cy="1325563"/>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FC3F232C-D0A0-A94E-4725-B25B9CC37894}"/>
              </a:ext>
            </a:extLst>
          </p:cNvPr>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F03DBF6C-A330-1203-B0C6-1E3A9DDB1877}"/>
              </a:ext>
            </a:extLst>
          </p:cNvPr>
          <p:cNvSpPr>
            <a:spLocks noGrp="1"/>
          </p:cNvSpPr>
          <p:nvPr>
            <p:ph sz="half" idx="2"/>
          </p:nvPr>
        </p:nvSpPr>
        <p:spPr>
          <a:xfrm>
            <a:off x="630238" y="2505075"/>
            <a:ext cx="386873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6AA67F60-3381-F140-E0E9-6E4506554781}"/>
              </a:ext>
            </a:extLst>
          </p:cNvPr>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8F19FA9E-6795-510A-98EC-0134AB03925E}"/>
              </a:ext>
            </a:extLst>
          </p:cNvPr>
          <p:cNvSpPr>
            <a:spLocks noGrp="1"/>
          </p:cNvSpPr>
          <p:nvPr>
            <p:ph sz="quarter" idx="4"/>
          </p:nvPr>
        </p:nvSpPr>
        <p:spPr>
          <a:xfrm>
            <a:off x="4629150" y="2505075"/>
            <a:ext cx="38877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99F6F835-8B6E-8050-247D-962DB008BC69}"/>
              </a:ext>
            </a:extLst>
          </p:cNvPr>
          <p:cNvSpPr>
            <a:spLocks noGrp="1"/>
          </p:cNvSpPr>
          <p:nvPr>
            <p:ph type="dt" sz="half" idx="10"/>
          </p:nvPr>
        </p:nvSpPr>
        <p:spPr/>
        <p:txBody>
          <a:bodyPr/>
          <a:lstStyle/>
          <a:p>
            <a:fld id="{3915F931-5F16-453C-A1CB-C22987843D9A}" type="datetime1">
              <a:rPr kumimoji="1" lang="ja-JP" altLang="en-US" smtClean="0"/>
              <a:t>2026/3/6</a:t>
            </a:fld>
            <a:endParaRPr kumimoji="1" lang="ja-JP" altLang="en-US"/>
          </a:p>
        </p:txBody>
      </p:sp>
      <p:sp>
        <p:nvSpPr>
          <p:cNvPr id="8" name="フッター プレースホルダー 7">
            <a:extLst>
              <a:ext uri="{FF2B5EF4-FFF2-40B4-BE49-F238E27FC236}">
                <a16:creationId xmlns:a16="http://schemas.microsoft.com/office/drawing/2014/main" id="{02B58B58-6407-AB1D-A102-84E7DE23A5DE}"/>
              </a:ext>
            </a:extLst>
          </p:cNvPr>
          <p:cNvSpPr>
            <a:spLocks noGrp="1"/>
          </p:cNvSpPr>
          <p:nvPr>
            <p:ph type="ftr" sz="quarter" idx="11"/>
          </p:nvPr>
        </p:nvSpPr>
        <p:spPr/>
        <p:txBody>
          <a:bodyPr/>
          <a:lstStyle/>
          <a:p>
            <a:endParaRPr kumimoji="1" lang="ja-JP" altLang="en-US"/>
          </a:p>
        </p:txBody>
      </p:sp>
      <p:sp>
        <p:nvSpPr>
          <p:cNvPr id="9" name="スライド番号プレースホルダー 8">
            <a:extLst>
              <a:ext uri="{FF2B5EF4-FFF2-40B4-BE49-F238E27FC236}">
                <a16:creationId xmlns:a16="http://schemas.microsoft.com/office/drawing/2014/main" id="{8E16C987-0210-5779-95E3-332C1994E4E9}"/>
              </a:ext>
            </a:extLst>
          </p:cNvPr>
          <p:cNvSpPr>
            <a:spLocks noGrp="1"/>
          </p:cNvSpPr>
          <p:nvPr>
            <p:ph type="sldNum" sz="quarter" idx="12"/>
          </p:nvPr>
        </p:nvSpPr>
        <p:spPr/>
        <p:txBody>
          <a:bodyPr/>
          <a:lstStyle/>
          <a:p>
            <a:fld id="{780412AA-249E-4B87-8191-3391A90C8859}" type="slidenum">
              <a:rPr kumimoji="1" lang="ja-JP" altLang="en-US" smtClean="0"/>
              <a:t>‹#›</a:t>
            </a:fld>
            <a:endParaRPr kumimoji="1" lang="ja-JP" altLang="en-US"/>
          </a:p>
        </p:txBody>
      </p:sp>
    </p:spTree>
    <p:extLst>
      <p:ext uri="{BB962C8B-B14F-4D97-AF65-F5344CB8AC3E}">
        <p14:creationId xmlns:p14="http://schemas.microsoft.com/office/powerpoint/2010/main" val="208385131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2EBD892-332B-056A-7D74-74288209E807}"/>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D682A641-BC01-C145-8143-90B4093E93CA}"/>
              </a:ext>
            </a:extLst>
          </p:cNvPr>
          <p:cNvSpPr>
            <a:spLocks noGrp="1"/>
          </p:cNvSpPr>
          <p:nvPr>
            <p:ph type="dt" sz="half" idx="10"/>
          </p:nvPr>
        </p:nvSpPr>
        <p:spPr/>
        <p:txBody>
          <a:bodyPr/>
          <a:lstStyle/>
          <a:p>
            <a:fld id="{CA612DD9-D3F2-4338-86F2-6AC5303B01A4}" type="datetime1">
              <a:rPr kumimoji="1" lang="ja-JP" altLang="en-US" smtClean="0"/>
              <a:t>2026/3/6</a:t>
            </a:fld>
            <a:endParaRPr kumimoji="1" lang="ja-JP" altLang="en-US"/>
          </a:p>
        </p:txBody>
      </p:sp>
      <p:sp>
        <p:nvSpPr>
          <p:cNvPr id="4" name="フッター プレースホルダー 3">
            <a:extLst>
              <a:ext uri="{FF2B5EF4-FFF2-40B4-BE49-F238E27FC236}">
                <a16:creationId xmlns:a16="http://schemas.microsoft.com/office/drawing/2014/main" id="{F6750FA8-1CD0-B5E2-C648-145B8A8829B7}"/>
              </a:ext>
            </a:extLst>
          </p:cNvPr>
          <p:cNvSpPr>
            <a:spLocks noGrp="1"/>
          </p:cNvSpPr>
          <p:nvPr>
            <p:ph type="ftr" sz="quarter" idx="11"/>
          </p:nvPr>
        </p:nvSpPr>
        <p:spPr/>
        <p:txBody>
          <a:bodyPr/>
          <a:lstStyle/>
          <a:p>
            <a:endParaRPr kumimoji="1" lang="ja-JP" altLang="en-US"/>
          </a:p>
        </p:txBody>
      </p:sp>
      <p:sp>
        <p:nvSpPr>
          <p:cNvPr id="5" name="スライド番号プレースホルダー 4">
            <a:extLst>
              <a:ext uri="{FF2B5EF4-FFF2-40B4-BE49-F238E27FC236}">
                <a16:creationId xmlns:a16="http://schemas.microsoft.com/office/drawing/2014/main" id="{2A7E2C30-A34C-85F5-0F71-A8C04F6D892A}"/>
              </a:ext>
            </a:extLst>
          </p:cNvPr>
          <p:cNvSpPr>
            <a:spLocks noGrp="1"/>
          </p:cNvSpPr>
          <p:nvPr>
            <p:ph type="sldNum" sz="quarter" idx="12"/>
          </p:nvPr>
        </p:nvSpPr>
        <p:spPr/>
        <p:txBody>
          <a:bodyPr/>
          <a:lstStyle/>
          <a:p>
            <a:fld id="{780412AA-249E-4B87-8191-3391A90C8859}" type="slidenum">
              <a:rPr kumimoji="1" lang="ja-JP" altLang="en-US" smtClean="0"/>
              <a:t>‹#›</a:t>
            </a:fld>
            <a:endParaRPr kumimoji="1" lang="ja-JP" altLang="en-US"/>
          </a:p>
        </p:txBody>
      </p:sp>
    </p:spTree>
    <p:extLst>
      <p:ext uri="{BB962C8B-B14F-4D97-AF65-F5344CB8AC3E}">
        <p14:creationId xmlns:p14="http://schemas.microsoft.com/office/powerpoint/2010/main" val="2070943436"/>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83FD5F3D-4BAD-FC9C-65EC-764F30E291C9}"/>
              </a:ext>
            </a:extLst>
          </p:cNvPr>
          <p:cNvSpPr>
            <a:spLocks noGrp="1"/>
          </p:cNvSpPr>
          <p:nvPr>
            <p:ph type="dt" sz="half" idx="10"/>
          </p:nvPr>
        </p:nvSpPr>
        <p:spPr/>
        <p:txBody>
          <a:bodyPr/>
          <a:lstStyle/>
          <a:p>
            <a:fld id="{7D13CA68-1509-46FB-A791-7F4EFD4E570A}" type="datetime1">
              <a:rPr kumimoji="1" lang="ja-JP" altLang="en-US" smtClean="0"/>
              <a:t>2026/3/6</a:t>
            </a:fld>
            <a:endParaRPr kumimoji="1" lang="ja-JP" altLang="en-US"/>
          </a:p>
        </p:txBody>
      </p:sp>
      <p:sp>
        <p:nvSpPr>
          <p:cNvPr id="3" name="フッター プレースホルダー 2">
            <a:extLst>
              <a:ext uri="{FF2B5EF4-FFF2-40B4-BE49-F238E27FC236}">
                <a16:creationId xmlns:a16="http://schemas.microsoft.com/office/drawing/2014/main" id="{4551059B-8ECA-FBEF-2B4D-485B93750907}"/>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DDB4FC1E-38D3-7082-5122-D73DBDAFB171}"/>
              </a:ext>
            </a:extLst>
          </p:cNvPr>
          <p:cNvSpPr>
            <a:spLocks noGrp="1"/>
          </p:cNvSpPr>
          <p:nvPr>
            <p:ph type="sldNum" sz="quarter" idx="12"/>
          </p:nvPr>
        </p:nvSpPr>
        <p:spPr/>
        <p:txBody>
          <a:bodyPr/>
          <a:lstStyle/>
          <a:p>
            <a:fld id="{780412AA-249E-4B87-8191-3391A90C8859}" type="slidenum">
              <a:rPr kumimoji="1" lang="ja-JP" altLang="en-US" smtClean="0"/>
              <a:t>‹#›</a:t>
            </a:fld>
            <a:endParaRPr kumimoji="1" lang="ja-JP" altLang="en-US"/>
          </a:p>
        </p:txBody>
      </p:sp>
    </p:spTree>
    <p:extLst>
      <p:ext uri="{BB962C8B-B14F-4D97-AF65-F5344CB8AC3E}">
        <p14:creationId xmlns:p14="http://schemas.microsoft.com/office/powerpoint/2010/main" val="216382465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99FC89DF-AC65-4AFF-8843-C7495CCA2D90}" type="datetime1">
              <a:rPr kumimoji="1" lang="ja-JP" altLang="en-US" smtClean="0"/>
              <a:t>2026/3/6</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A6D01C6D-80EB-490D-8A1D-E86D9EEBEE2C}" type="slidenum">
              <a:rPr kumimoji="1" lang="ja-JP" altLang="en-US" smtClean="0"/>
              <a:t>‹#›</a:t>
            </a:fld>
            <a:endParaRPr kumimoji="1" lang="ja-JP" altLang="en-US"/>
          </a:p>
        </p:txBody>
      </p:sp>
    </p:spTree>
    <p:extLst>
      <p:ext uri="{BB962C8B-B14F-4D97-AF65-F5344CB8AC3E}">
        <p14:creationId xmlns:p14="http://schemas.microsoft.com/office/powerpoint/2010/main" val="612656246"/>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D33ED13-4F4A-1847-B313-A962E5114234}"/>
              </a:ext>
            </a:extLst>
          </p:cNvPr>
          <p:cNvSpPr>
            <a:spLocks noGrp="1"/>
          </p:cNvSpPr>
          <p:nvPr>
            <p:ph type="title"/>
          </p:nvPr>
        </p:nvSpPr>
        <p:spPr>
          <a:xfrm>
            <a:off x="630238" y="457200"/>
            <a:ext cx="2949575" cy="1600200"/>
          </a:xfrm>
        </p:spPr>
        <p:txBody>
          <a:bodyPr anchor="b"/>
          <a:lstStyle>
            <a:lvl1pPr>
              <a:defRPr sz="32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C469092F-7C3D-DDC5-C518-99E5DE6325A8}"/>
              </a:ext>
            </a:extLst>
          </p:cNvPr>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82BE7AAC-C50D-36DA-129A-ECA476F09ACB}"/>
              </a:ext>
            </a:extLst>
          </p:cNvPr>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C8EA2994-0B9E-3007-74E3-61CF123D01FD}"/>
              </a:ext>
            </a:extLst>
          </p:cNvPr>
          <p:cNvSpPr>
            <a:spLocks noGrp="1"/>
          </p:cNvSpPr>
          <p:nvPr>
            <p:ph type="dt" sz="half" idx="10"/>
          </p:nvPr>
        </p:nvSpPr>
        <p:spPr/>
        <p:txBody>
          <a:bodyPr/>
          <a:lstStyle/>
          <a:p>
            <a:fld id="{CB053620-798B-4AEF-B968-C2296A2BDD59}" type="datetime1">
              <a:rPr kumimoji="1" lang="ja-JP" altLang="en-US" smtClean="0"/>
              <a:t>2026/3/6</a:t>
            </a:fld>
            <a:endParaRPr kumimoji="1" lang="ja-JP" altLang="en-US"/>
          </a:p>
        </p:txBody>
      </p:sp>
      <p:sp>
        <p:nvSpPr>
          <p:cNvPr id="6" name="フッター プレースホルダー 5">
            <a:extLst>
              <a:ext uri="{FF2B5EF4-FFF2-40B4-BE49-F238E27FC236}">
                <a16:creationId xmlns:a16="http://schemas.microsoft.com/office/drawing/2014/main" id="{B6A2000A-C15D-CAA0-80F3-BE209D4556B6}"/>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8C3E0D43-E421-13FD-226A-FECF629725D9}"/>
              </a:ext>
            </a:extLst>
          </p:cNvPr>
          <p:cNvSpPr>
            <a:spLocks noGrp="1"/>
          </p:cNvSpPr>
          <p:nvPr>
            <p:ph type="sldNum" sz="quarter" idx="12"/>
          </p:nvPr>
        </p:nvSpPr>
        <p:spPr/>
        <p:txBody>
          <a:bodyPr/>
          <a:lstStyle/>
          <a:p>
            <a:fld id="{780412AA-249E-4B87-8191-3391A90C8859}" type="slidenum">
              <a:rPr kumimoji="1" lang="ja-JP" altLang="en-US" smtClean="0"/>
              <a:t>‹#›</a:t>
            </a:fld>
            <a:endParaRPr kumimoji="1" lang="ja-JP" altLang="en-US"/>
          </a:p>
        </p:txBody>
      </p:sp>
    </p:spTree>
    <p:extLst>
      <p:ext uri="{BB962C8B-B14F-4D97-AF65-F5344CB8AC3E}">
        <p14:creationId xmlns:p14="http://schemas.microsoft.com/office/powerpoint/2010/main" val="140064097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07B173E-961D-7C12-287D-9CD87DFB361F}"/>
              </a:ext>
            </a:extLst>
          </p:cNvPr>
          <p:cNvSpPr>
            <a:spLocks noGrp="1"/>
          </p:cNvSpPr>
          <p:nvPr>
            <p:ph type="title"/>
          </p:nvPr>
        </p:nvSpPr>
        <p:spPr>
          <a:xfrm>
            <a:off x="630238" y="457200"/>
            <a:ext cx="2949575" cy="1600200"/>
          </a:xfrm>
        </p:spPr>
        <p:txBody>
          <a:bodyPr anchor="b"/>
          <a:lstStyle>
            <a:lvl1pPr>
              <a:defRPr sz="32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F5A6E2E2-2FA7-822D-8955-6915528F0015}"/>
              </a:ext>
            </a:extLst>
          </p:cNvPr>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a:extLst>
              <a:ext uri="{FF2B5EF4-FFF2-40B4-BE49-F238E27FC236}">
                <a16:creationId xmlns:a16="http://schemas.microsoft.com/office/drawing/2014/main" id="{4B092691-BFE1-C9DE-0F34-D7C65B7459B2}"/>
              </a:ext>
            </a:extLst>
          </p:cNvPr>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D07A2833-3ED2-56DA-7C98-3224ACFB8CA0}"/>
              </a:ext>
            </a:extLst>
          </p:cNvPr>
          <p:cNvSpPr>
            <a:spLocks noGrp="1"/>
          </p:cNvSpPr>
          <p:nvPr>
            <p:ph type="dt" sz="half" idx="10"/>
          </p:nvPr>
        </p:nvSpPr>
        <p:spPr/>
        <p:txBody>
          <a:bodyPr/>
          <a:lstStyle/>
          <a:p>
            <a:fld id="{26D17F28-3B26-4F46-AFA3-FC6325A9AABB}" type="datetime1">
              <a:rPr kumimoji="1" lang="ja-JP" altLang="en-US" smtClean="0"/>
              <a:t>2026/3/6</a:t>
            </a:fld>
            <a:endParaRPr kumimoji="1" lang="ja-JP" altLang="en-US"/>
          </a:p>
        </p:txBody>
      </p:sp>
      <p:sp>
        <p:nvSpPr>
          <p:cNvPr id="6" name="フッター プレースホルダー 5">
            <a:extLst>
              <a:ext uri="{FF2B5EF4-FFF2-40B4-BE49-F238E27FC236}">
                <a16:creationId xmlns:a16="http://schemas.microsoft.com/office/drawing/2014/main" id="{67C86DCC-5F47-4824-D518-3FC0329512F1}"/>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A5320FC5-1A49-6E18-D673-154A129757F1}"/>
              </a:ext>
            </a:extLst>
          </p:cNvPr>
          <p:cNvSpPr>
            <a:spLocks noGrp="1"/>
          </p:cNvSpPr>
          <p:nvPr>
            <p:ph type="sldNum" sz="quarter" idx="12"/>
          </p:nvPr>
        </p:nvSpPr>
        <p:spPr/>
        <p:txBody>
          <a:bodyPr/>
          <a:lstStyle/>
          <a:p>
            <a:fld id="{780412AA-249E-4B87-8191-3391A90C8859}" type="slidenum">
              <a:rPr kumimoji="1" lang="ja-JP" altLang="en-US" smtClean="0"/>
              <a:t>‹#›</a:t>
            </a:fld>
            <a:endParaRPr kumimoji="1" lang="ja-JP" altLang="en-US"/>
          </a:p>
        </p:txBody>
      </p:sp>
    </p:spTree>
    <p:extLst>
      <p:ext uri="{BB962C8B-B14F-4D97-AF65-F5344CB8AC3E}">
        <p14:creationId xmlns:p14="http://schemas.microsoft.com/office/powerpoint/2010/main" val="2508263934"/>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BAB00B7-2386-350D-AFC4-8960C8730D68}"/>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52E8C07D-0DDD-BBFF-7091-60016A81BC0F}"/>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4B443F2F-F667-04B2-01BA-DF72623D1D01}"/>
              </a:ext>
            </a:extLst>
          </p:cNvPr>
          <p:cNvSpPr>
            <a:spLocks noGrp="1"/>
          </p:cNvSpPr>
          <p:nvPr>
            <p:ph type="dt" sz="half" idx="10"/>
          </p:nvPr>
        </p:nvSpPr>
        <p:spPr/>
        <p:txBody>
          <a:bodyPr/>
          <a:lstStyle/>
          <a:p>
            <a:fld id="{63B59E15-337E-48F0-8409-5CB560C4080C}" type="datetime1">
              <a:rPr kumimoji="1" lang="ja-JP" altLang="en-US" smtClean="0"/>
              <a:t>2026/3/6</a:t>
            </a:fld>
            <a:endParaRPr kumimoji="1" lang="ja-JP" altLang="en-US"/>
          </a:p>
        </p:txBody>
      </p:sp>
      <p:sp>
        <p:nvSpPr>
          <p:cNvPr id="5" name="フッター プレースホルダー 4">
            <a:extLst>
              <a:ext uri="{FF2B5EF4-FFF2-40B4-BE49-F238E27FC236}">
                <a16:creationId xmlns:a16="http://schemas.microsoft.com/office/drawing/2014/main" id="{8FD394F9-FBE4-522D-A922-ACAD050F5137}"/>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AD16BA7C-2E8A-B4B0-5C9A-ABF7921B334B}"/>
              </a:ext>
            </a:extLst>
          </p:cNvPr>
          <p:cNvSpPr>
            <a:spLocks noGrp="1"/>
          </p:cNvSpPr>
          <p:nvPr>
            <p:ph type="sldNum" sz="quarter" idx="12"/>
          </p:nvPr>
        </p:nvSpPr>
        <p:spPr/>
        <p:txBody>
          <a:bodyPr/>
          <a:lstStyle/>
          <a:p>
            <a:fld id="{780412AA-249E-4B87-8191-3391A90C8859}" type="slidenum">
              <a:rPr kumimoji="1" lang="ja-JP" altLang="en-US" smtClean="0"/>
              <a:t>‹#›</a:t>
            </a:fld>
            <a:endParaRPr kumimoji="1" lang="ja-JP" altLang="en-US"/>
          </a:p>
        </p:txBody>
      </p:sp>
    </p:spTree>
    <p:extLst>
      <p:ext uri="{BB962C8B-B14F-4D97-AF65-F5344CB8AC3E}">
        <p14:creationId xmlns:p14="http://schemas.microsoft.com/office/powerpoint/2010/main" val="124261522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E8FC036A-6350-6630-2D4E-DE6CD8C4347B}"/>
              </a:ext>
            </a:extLst>
          </p:cNvPr>
          <p:cNvSpPr>
            <a:spLocks noGrp="1"/>
          </p:cNvSpPr>
          <p:nvPr>
            <p:ph type="title" orient="vert"/>
          </p:nvPr>
        </p:nvSpPr>
        <p:spPr>
          <a:xfrm>
            <a:off x="6543675" y="365125"/>
            <a:ext cx="1971675" cy="581183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DAC652FE-6C82-DA43-2878-F6053D7B13A3}"/>
              </a:ext>
            </a:extLst>
          </p:cNvPr>
          <p:cNvSpPr>
            <a:spLocks noGrp="1"/>
          </p:cNvSpPr>
          <p:nvPr>
            <p:ph type="body" orient="vert" idx="1"/>
          </p:nvPr>
        </p:nvSpPr>
        <p:spPr>
          <a:xfrm>
            <a:off x="628650" y="365125"/>
            <a:ext cx="5762625"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F0AE6941-053D-473D-9A12-82AB2883C7EA}"/>
              </a:ext>
            </a:extLst>
          </p:cNvPr>
          <p:cNvSpPr>
            <a:spLocks noGrp="1"/>
          </p:cNvSpPr>
          <p:nvPr>
            <p:ph type="dt" sz="half" idx="10"/>
          </p:nvPr>
        </p:nvSpPr>
        <p:spPr/>
        <p:txBody>
          <a:bodyPr/>
          <a:lstStyle/>
          <a:p>
            <a:fld id="{780DB405-34E0-4636-9A76-DD510E8DB3C7}" type="datetime1">
              <a:rPr kumimoji="1" lang="ja-JP" altLang="en-US" smtClean="0"/>
              <a:t>2026/3/6</a:t>
            </a:fld>
            <a:endParaRPr kumimoji="1" lang="ja-JP" altLang="en-US"/>
          </a:p>
        </p:txBody>
      </p:sp>
      <p:sp>
        <p:nvSpPr>
          <p:cNvPr id="5" name="フッター プレースホルダー 4">
            <a:extLst>
              <a:ext uri="{FF2B5EF4-FFF2-40B4-BE49-F238E27FC236}">
                <a16:creationId xmlns:a16="http://schemas.microsoft.com/office/drawing/2014/main" id="{FCF783BA-E842-C152-766E-981C7610D96F}"/>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97750724-6FB8-A5BB-BFB3-63E255FA86D1}"/>
              </a:ext>
            </a:extLst>
          </p:cNvPr>
          <p:cNvSpPr>
            <a:spLocks noGrp="1"/>
          </p:cNvSpPr>
          <p:nvPr>
            <p:ph type="sldNum" sz="quarter" idx="12"/>
          </p:nvPr>
        </p:nvSpPr>
        <p:spPr/>
        <p:txBody>
          <a:bodyPr/>
          <a:lstStyle/>
          <a:p>
            <a:fld id="{780412AA-249E-4B87-8191-3391A90C8859}" type="slidenum">
              <a:rPr kumimoji="1" lang="ja-JP" altLang="en-US" smtClean="0"/>
              <a:t>‹#›</a:t>
            </a:fld>
            <a:endParaRPr kumimoji="1" lang="ja-JP" altLang="en-US"/>
          </a:p>
        </p:txBody>
      </p:sp>
    </p:spTree>
    <p:extLst>
      <p:ext uri="{BB962C8B-B14F-4D97-AF65-F5344CB8AC3E}">
        <p14:creationId xmlns:p14="http://schemas.microsoft.com/office/powerpoint/2010/main" val="14005480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6CF2B1BD-143B-42BA-A399-0E758841CBD0}" type="datetime1">
              <a:rPr kumimoji="1" lang="ja-JP" altLang="en-US" smtClean="0"/>
              <a:t>2026/3/6</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A6D01C6D-80EB-490D-8A1D-E86D9EEBEE2C}" type="slidenum">
              <a:rPr kumimoji="1" lang="ja-JP" altLang="en-US" smtClean="0"/>
              <a:t>‹#›</a:t>
            </a:fld>
            <a:endParaRPr kumimoji="1" lang="ja-JP" altLang="en-US"/>
          </a:p>
        </p:txBody>
      </p:sp>
    </p:spTree>
    <p:extLst>
      <p:ext uri="{BB962C8B-B14F-4D97-AF65-F5344CB8AC3E}">
        <p14:creationId xmlns:p14="http://schemas.microsoft.com/office/powerpoint/2010/main" val="186654783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457200" y="1667941"/>
            <a:ext cx="4038600" cy="4569371"/>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4648200" y="1667941"/>
            <a:ext cx="4038600" cy="4569371"/>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37487AFF-FA0B-40BA-B121-12354D5C659A}" type="datetime1">
              <a:rPr kumimoji="1" lang="ja-JP" altLang="en-US" smtClean="0"/>
              <a:t>2026/3/6</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A6D01C6D-80EB-490D-8A1D-E86D9EEBEE2C}" type="slidenum">
              <a:rPr kumimoji="1" lang="ja-JP" altLang="en-US" smtClean="0"/>
              <a:t>‹#›</a:t>
            </a:fld>
            <a:endParaRPr kumimoji="1" lang="ja-JP" altLang="en-US"/>
          </a:p>
        </p:txBody>
      </p:sp>
    </p:spTree>
    <p:extLst>
      <p:ext uri="{BB962C8B-B14F-4D97-AF65-F5344CB8AC3E}">
        <p14:creationId xmlns:p14="http://schemas.microsoft.com/office/powerpoint/2010/main" val="39305019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457200" y="1646262"/>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457200" y="2286024"/>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4645025" y="1646262"/>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4645025" y="2286024"/>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3E9C51B9-7D8D-4277-BDFB-D3527B0C1DAF}" type="datetime1">
              <a:rPr kumimoji="1" lang="ja-JP" altLang="en-US" smtClean="0"/>
              <a:t>2026/3/6</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A6D01C6D-80EB-490D-8A1D-E86D9EEBEE2C}" type="slidenum">
              <a:rPr kumimoji="1" lang="ja-JP" altLang="en-US" smtClean="0"/>
              <a:t>‹#›</a:t>
            </a:fld>
            <a:endParaRPr kumimoji="1" lang="ja-JP" altLang="en-US"/>
          </a:p>
        </p:txBody>
      </p:sp>
    </p:spTree>
    <p:extLst>
      <p:ext uri="{BB962C8B-B14F-4D97-AF65-F5344CB8AC3E}">
        <p14:creationId xmlns:p14="http://schemas.microsoft.com/office/powerpoint/2010/main" val="62098442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C2699A1E-5135-468B-95AE-F83F741C5432}" type="datetime1">
              <a:rPr kumimoji="1" lang="ja-JP" altLang="en-US" smtClean="0"/>
              <a:t>2026/3/6</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A6D01C6D-80EB-490D-8A1D-E86D9EEBEE2C}" type="slidenum">
              <a:rPr kumimoji="1" lang="ja-JP" altLang="en-US" smtClean="0"/>
              <a:t>‹#›</a:t>
            </a:fld>
            <a:endParaRPr kumimoji="1" lang="ja-JP" altLang="en-US"/>
          </a:p>
        </p:txBody>
      </p:sp>
    </p:spTree>
    <p:extLst>
      <p:ext uri="{BB962C8B-B14F-4D97-AF65-F5344CB8AC3E}">
        <p14:creationId xmlns:p14="http://schemas.microsoft.com/office/powerpoint/2010/main" val="106852005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白紙">
    <p:spTree>
      <p:nvGrpSpPr>
        <p:cNvPr id="1" name=""/>
        <p:cNvGrpSpPr/>
        <p:nvPr/>
      </p:nvGrpSpPr>
      <p:grpSpPr>
        <a:xfrm>
          <a:off x="0" y="0"/>
          <a:ext cx="0" cy="0"/>
          <a:chOff x="0" y="0"/>
          <a:chExt cx="0" cy="0"/>
        </a:xfrm>
      </p:grpSpPr>
      <p:sp>
        <p:nvSpPr>
          <p:cNvPr id="4" name="スライド番号プレースホルダー 3"/>
          <p:cNvSpPr>
            <a:spLocks noGrp="1"/>
          </p:cNvSpPr>
          <p:nvPr>
            <p:ph type="sldNum" sz="quarter" idx="12"/>
          </p:nvPr>
        </p:nvSpPr>
        <p:spPr>
          <a:xfrm>
            <a:off x="4266220" y="6628763"/>
            <a:ext cx="611560" cy="221109"/>
          </a:xfrm>
        </p:spPr>
        <p:txBody>
          <a:bodyPr/>
          <a:lstStyle>
            <a:lvl1pPr algn="ctr">
              <a:defRPr/>
            </a:lvl1pPr>
          </a:lstStyle>
          <a:p>
            <a:fld id="{A6D01C6D-80EB-490D-8A1D-E86D9EEBEE2C}" type="slidenum">
              <a:rPr lang="ja-JP" altLang="en-US" smtClean="0"/>
              <a:pPr/>
              <a:t>‹#›</a:t>
            </a:fld>
            <a:endParaRPr lang="ja-JP" altLang="en-US"/>
          </a:p>
        </p:txBody>
      </p:sp>
    </p:spTree>
    <p:extLst>
      <p:ext uri="{BB962C8B-B14F-4D97-AF65-F5344CB8AC3E}">
        <p14:creationId xmlns:p14="http://schemas.microsoft.com/office/powerpoint/2010/main" val="5557310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764704"/>
            <a:ext cx="3008313" cy="936104"/>
          </a:xfrm>
        </p:spPr>
        <p:txBody>
          <a:bodyPr anchor="b"/>
          <a:lstStyle>
            <a:lvl1pPr algn="l">
              <a:defRPr sz="2000" b="1"/>
            </a:lvl1pPr>
          </a:lstStyle>
          <a:p>
            <a:r>
              <a:rPr kumimoji="1" lang="ja-JP" altLang="en-US"/>
              <a:t>マスター タイトルの書式設定</a:t>
            </a:r>
          </a:p>
        </p:txBody>
      </p:sp>
      <p:sp>
        <p:nvSpPr>
          <p:cNvPr id="3" name="コンテンツ プレースホルダー 2"/>
          <p:cNvSpPr>
            <a:spLocks noGrp="1"/>
          </p:cNvSpPr>
          <p:nvPr>
            <p:ph idx="1"/>
          </p:nvPr>
        </p:nvSpPr>
        <p:spPr>
          <a:xfrm>
            <a:off x="3575050" y="764704"/>
            <a:ext cx="5111750" cy="549307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457200" y="1700808"/>
            <a:ext cx="3008313" cy="455696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D19D523C-783B-43CC-A8DA-76FC5053C2F6}" type="datetime1">
              <a:rPr kumimoji="1" lang="ja-JP" altLang="en-US" smtClean="0"/>
              <a:t>2026/3/6</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A6D01C6D-80EB-490D-8A1D-E86D9EEBEE2C}" type="slidenum">
              <a:rPr kumimoji="1" lang="ja-JP" altLang="en-US" smtClean="0"/>
              <a:t>‹#›</a:t>
            </a:fld>
            <a:endParaRPr kumimoji="1" lang="ja-JP" altLang="en-US"/>
          </a:p>
        </p:txBody>
      </p:sp>
    </p:spTree>
    <p:extLst>
      <p:ext uri="{BB962C8B-B14F-4D97-AF65-F5344CB8AC3E}">
        <p14:creationId xmlns:p14="http://schemas.microsoft.com/office/powerpoint/2010/main" val="80745408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937720"/>
            <a:ext cx="5486400" cy="566738"/>
          </a:xfrm>
        </p:spPr>
        <p:txBody>
          <a:bodyPr anchor="b"/>
          <a:lstStyle>
            <a:lvl1pPr algn="l">
              <a:defRPr sz="2000" b="1"/>
            </a:lvl1pPr>
          </a:lstStyle>
          <a:p>
            <a:r>
              <a:rPr kumimoji="1" lang="ja-JP" altLang="en-US"/>
              <a:t>マスター タイトルの書式設定</a:t>
            </a:r>
          </a:p>
        </p:txBody>
      </p:sp>
      <p:sp>
        <p:nvSpPr>
          <p:cNvPr id="3" name="図プレースホルダー 2"/>
          <p:cNvSpPr>
            <a:spLocks noGrp="1"/>
          </p:cNvSpPr>
          <p:nvPr>
            <p:ph type="pic" idx="1"/>
          </p:nvPr>
        </p:nvSpPr>
        <p:spPr>
          <a:xfrm>
            <a:off x="1792288" y="74989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kumimoji="1" lang="ja-JP" altLang="en-US"/>
              <a:t>図を追加</a:t>
            </a:r>
          </a:p>
        </p:txBody>
      </p:sp>
      <p:sp>
        <p:nvSpPr>
          <p:cNvPr id="4" name="テキスト プレースホルダー 3"/>
          <p:cNvSpPr>
            <a:spLocks noGrp="1"/>
          </p:cNvSpPr>
          <p:nvPr>
            <p:ph type="body" sz="half" idx="2"/>
          </p:nvPr>
        </p:nvSpPr>
        <p:spPr>
          <a:xfrm>
            <a:off x="1792288" y="550445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C24F561F-8B7B-4545-B28C-8618B464AEC1}" type="datetime1">
              <a:rPr kumimoji="1" lang="ja-JP" altLang="en-US" smtClean="0"/>
              <a:t>2026/3/6</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A6D01C6D-80EB-490D-8A1D-E86D9EEBEE2C}" type="slidenum">
              <a:rPr kumimoji="1" lang="ja-JP" altLang="en-US" smtClean="0"/>
              <a:t>‹#›</a:t>
            </a:fld>
            <a:endParaRPr kumimoji="1" lang="ja-JP" altLang="en-US"/>
          </a:p>
        </p:txBody>
      </p:sp>
    </p:spTree>
    <p:extLst>
      <p:ext uri="{BB962C8B-B14F-4D97-AF65-F5344CB8AC3E}">
        <p14:creationId xmlns:p14="http://schemas.microsoft.com/office/powerpoint/2010/main" val="205356323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theme" Target="../theme/theme2.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57200" y="548680"/>
            <a:ext cx="8229600" cy="1008112"/>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457200" y="1628801"/>
            <a:ext cx="8229600" cy="4608512"/>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644BF58-6219-4854-9528-855DE01D3170}" type="datetime1">
              <a:rPr kumimoji="1" lang="ja-JP" altLang="en-US" smtClean="0"/>
              <a:t>2026/3/6</a:t>
            </a:fld>
            <a:endParaRPr kumimoji="1" lang="ja-JP" altLang="en-US"/>
          </a:p>
        </p:txBody>
      </p:sp>
      <p:sp>
        <p:nvSpPr>
          <p:cNvPr id="5" name="フッター プレースホルダー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6D01C6D-80EB-490D-8A1D-E86D9EEBEE2C}" type="slidenum">
              <a:rPr kumimoji="1" lang="ja-JP" altLang="en-US" smtClean="0"/>
              <a:t>‹#›</a:t>
            </a:fld>
            <a:endParaRPr kumimoji="1" lang="ja-JP" altLang="en-US"/>
          </a:p>
        </p:txBody>
      </p:sp>
    </p:spTree>
    <p:extLst>
      <p:ext uri="{BB962C8B-B14F-4D97-AF65-F5344CB8AC3E}">
        <p14:creationId xmlns:p14="http://schemas.microsoft.com/office/powerpoint/2010/main" val="186895038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hf hdr="0" ftr="0" dt="0"/>
  <p:txStyles>
    <p:titleStyle>
      <a:lvl1pPr algn="ctr" defTabSz="914400" rtl="0" eaLnBrk="1" latinLnBrk="0" hangingPunct="1">
        <a:spcBef>
          <a:spcPct val="0"/>
        </a:spcBef>
        <a:buNone/>
        <a:defRPr kumimoji="1" sz="36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7262CFD4-A381-5748-C98A-C422BDD21AF7}"/>
              </a:ext>
            </a:extLst>
          </p:cNvPr>
          <p:cNvSpPr>
            <a:spLocks noGrp="1"/>
          </p:cNvSpPr>
          <p:nvPr>
            <p:ph type="title"/>
          </p:nvPr>
        </p:nvSpPr>
        <p:spPr>
          <a:xfrm>
            <a:off x="628650" y="365125"/>
            <a:ext cx="78867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C885ED13-C62D-B747-ACFE-DFEF8AACA86B}"/>
              </a:ext>
            </a:extLst>
          </p:cNvPr>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61CABDC9-629D-B060-8947-DED8715CB282}"/>
              </a:ext>
            </a:extLst>
          </p:cNvPr>
          <p:cNvSpPr>
            <a:spLocks noGrp="1"/>
          </p:cNvSpPr>
          <p:nvPr>
            <p:ph type="dt" sz="half" idx="2"/>
          </p:nvPr>
        </p:nvSpPr>
        <p:spPr>
          <a:xfrm>
            <a:off x="628650" y="6356350"/>
            <a:ext cx="20574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308F2659-24CA-4F70-B4CB-B743654E5778}" type="datetime1">
              <a:rPr kumimoji="1" lang="ja-JP" altLang="en-US" smtClean="0"/>
              <a:t>2026/3/6</a:t>
            </a:fld>
            <a:endParaRPr kumimoji="1" lang="ja-JP" altLang="en-US"/>
          </a:p>
        </p:txBody>
      </p:sp>
      <p:sp>
        <p:nvSpPr>
          <p:cNvPr id="5" name="フッター プレースホルダー 4">
            <a:extLst>
              <a:ext uri="{FF2B5EF4-FFF2-40B4-BE49-F238E27FC236}">
                <a16:creationId xmlns:a16="http://schemas.microsoft.com/office/drawing/2014/main" id="{D92C2450-93E8-5BA6-9D98-5A112E15A227}"/>
              </a:ext>
            </a:extLst>
          </p:cNvPr>
          <p:cNvSpPr>
            <a:spLocks noGrp="1"/>
          </p:cNvSpPr>
          <p:nvPr>
            <p:ph type="ftr" sz="quarter" idx="3"/>
          </p:nvPr>
        </p:nvSpPr>
        <p:spPr>
          <a:xfrm>
            <a:off x="3028950" y="6356350"/>
            <a:ext cx="30861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kumimoji="1" lang="ja-JP" altLang="en-US"/>
          </a:p>
        </p:txBody>
      </p:sp>
      <p:sp>
        <p:nvSpPr>
          <p:cNvPr id="6" name="スライド番号プレースホルダー 5">
            <a:extLst>
              <a:ext uri="{FF2B5EF4-FFF2-40B4-BE49-F238E27FC236}">
                <a16:creationId xmlns:a16="http://schemas.microsoft.com/office/drawing/2014/main" id="{2A34F99A-B137-01A2-B3BB-777512EAA473}"/>
              </a:ext>
            </a:extLst>
          </p:cNvPr>
          <p:cNvSpPr>
            <a:spLocks noGrp="1"/>
          </p:cNvSpPr>
          <p:nvPr>
            <p:ph type="sldNum" sz="quarter" idx="4"/>
          </p:nvPr>
        </p:nvSpPr>
        <p:spPr>
          <a:xfrm>
            <a:off x="6457950" y="6356350"/>
            <a:ext cx="20574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780412AA-249E-4B87-8191-3391A90C8859}" type="slidenum">
              <a:rPr kumimoji="1" lang="ja-JP" altLang="en-US" smtClean="0"/>
              <a:t>‹#›</a:t>
            </a:fld>
            <a:endParaRPr kumimoji="1" lang="ja-JP" altLang="en-US"/>
          </a:p>
        </p:txBody>
      </p:sp>
    </p:spTree>
    <p:extLst>
      <p:ext uri="{BB962C8B-B14F-4D97-AF65-F5344CB8AC3E}">
        <p14:creationId xmlns:p14="http://schemas.microsoft.com/office/powerpoint/2010/main" val="3647983672"/>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Lst>
  <p:hf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9" name="表 108">
            <a:extLst>
              <a:ext uri="{FF2B5EF4-FFF2-40B4-BE49-F238E27FC236}">
                <a16:creationId xmlns:a16="http://schemas.microsoft.com/office/drawing/2014/main" id="{0B602059-CD3B-05D6-26C9-04CFA795E4D9}"/>
              </a:ext>
            </a:extLst>
          </p:cNvPr>
          <p:cNvGraphicFramePr>
            <a:graphicFrameLocks noGrp="1"/>
          </p:cNvGraphicFramePr>
          <p:nvPr>
            <p:extLst>
              <p:ext uri="{D42A27DB-BD31-4B8C-83A1-F6EECF244321}">
                <p14:modId xmlns:p14="http://schemas.microsoft.com/office/powerpoint/2010/main" val="1020496951"/>
              </p:ext>
            </p:extLst>
          </p:nvPr>
        </p:nvGraphicFramePr>
        <p:xfrm>
          <a:off x="4633583" y="4941168"/>
          <a:ext cx="4426710" cy="1540096"/>
        </p:xfrm>
        <a:graphic>
          <a:graphicData uri="http://schemas.openxmlformats.org/drawingml/2006/table">
            <a:tbl>
              <a:tblPr firstRow="1" bandRow="1">
                <a:tableStyleId>{5C22544A-7EE6-4342-B048-85BDC9FD1C3A}</a:tableStyleId>
              </a:tblPr>
              <a:tblGrid>
                <a:gridCol w="2951321">
                  <a:extLst>
                    <a:ext uri="{9D8B030D-6E8A-4147-A177-3AD203B41FA5}">
                      <a16:colId xmlns:a16="http://schemas.microsoft.com/office/drawing/2014/main" val="4226669083"/>
                    </a:ext>
                  </a:extLst>
                </a:gridCol>
                <a:gridCol w="773075">
                  <a:extLst>
                    <a:ext uri="{9D8B030D-6E8A-4147-A177-3AD203B41FA5}">
                      <a16:colId xmlns:a16="http://schemas.microsoft.com/office/drawing/2014/main" val="3326582321"/>
                    </a:ext>
                  </a:extLst>
                </a:gridCol>
                <a:gridCol w="702314">
                  <a:extLst>
                    <a:ext uri="{9D8B030D-6E8A-4147-A177-3AD203B41FA5}">
                      <a16:colId xmlns:a16="http://schemas.microsoft.com/office/drawing/2014/main" val="2066578942"/>
                    </a:ext>
                  </a:extLst>
                </a:gridCol>
              </a:tblGrid>
              <a:tr h="254702">
                <a:tc>
                  <a:txBody>
                    <a:bodyPr/>
                    <a:lstStyle/>
                    <a:p>
                      <a:pPr algn="ctr"/>
                      <a:r>
                        <a:rPr kumimoji="1" lang="ja-JP" altLang="en-US" sz="800" b="0" dirty="0">
                          <a:solidFill>
                            <a:schemeClr val="tx1"/>
                          </a:solidFill>
                          <a:latin typeface="Meiryo UI" panose="020B0604030504040204" pitchFamily="50" charset="-128"/>
                          <a:ea typeface="Meiryo UI" panose="020B0604030504040204" pitchFamily="50" charset="-128"/>
                        </a:rPr>
                        <a:t>２０２６年度</a:t>
                      </a:r>
                    </a:p>
                  </a:txBody>
                  <a:tcPr marL="0" marR="0" marT="31094" marB="3109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1" lang="ja-JP" altLang="en-US" sz="8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２０２７年度</a:t>
                      </a:r>
                    </a:p>
                  </a:txBody>
                  <a:tcPr marL="0" marR="0" marT="31094" marB="3109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1" lang="ja-JP" altLang="en-US" sz="8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２０２８年度</a:t>
                      </a:r>
                    </a:p>
                  </a:txBody>
                  <a:tcPr marL="0" marR="0" marT="31094" marB="3109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914180500"/>
                  </a:ext>
                </a:extLst>
              </a:tr>
              <a:tr h="1285394">
                <a:tc>
                  <a:txBody>
                    <a:bodyPr/>
                    <a:lstStyle/>
                    <a:p>
                      <a:endParaRPr kumimoji="1" lang="ja-JP" altLang="en-US" sz="1200"/>
                    </a:p>
                  </a:txBody>
                  <a:tcPr marL="62189" marR="62189" marT="31094" marB="3109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200"/>
                    </a:p>
                  </a:txBody>
                  <a:tcPr marL="62189" marR="62189" marT="31094" marB="3109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200" dirty="0"/>
                    </a:p>
                  </a:txBody>
                  <a:tcPr marL="62189" marR="62189" marT="31094" marB="3109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004279166"/>
                  </a:ext>
                </a:extLst>
              </a:tr>
            </a:tbl>
          </a:graphicData>
        </a:graphic>
      </p:graphicFrame>
      <p:sp>
        <p:nvSpPr>
          <p:cNvPr id="106" name="object 2">
            <a:extLst>
              <a:ext uri="{FF2B5EF4-FFF2-40B4-BE49-F238E27FC236}">
                <a16:creationId xmlns:a16="http://schemas.microsoft.com/office/drawing/2014/main" id="{F493F123-83A8-D789-F601-FCE1C3E8A13E}"/>
              </a:ext>
            </a:extLst>
          </p:cNvPr>
          <p:cNvSpPr txBox="1"/>
          <p:nvPr/>
        </p:nvSpPr>
        <p:spPr>
          <a:xfrm>
            <a:off x="118858" y="5303480"/>
            <a:ext cx="3661053" cy="1154754"/>
          </a:xfrm>
          <a:prstGeom prst="rect">
            <a:avLst/>
          </a:prstGeom>
        </p:spPr>
        <p:txBody>
          <a:bodyPr vert="horz" wrap="square" lIns="0" tIns="8206" rIns="0" bIns="0" rtlCol="0">
            <a:spAutoFit/>
          </a:bodyPr>
          <a:lstStyle/>
          <a:p>
            <a:pPr marL="157631" marR="3455" indent="-149425">
              <a:spcBef>
                <a:spcPts val="65"/>
              </a:spcBef>
            </a:pPr>
            <a:r>
              <a:rPr lang="ja-JP" altLang="en-US" sz="1200" spc="-4">
                <a:solidFill>
                  <a:srgbClr val="FF0000"/>
                </a:solidFill>
                <a:latin typeface="メイリオ" panose="020B0604030504040204" pitchFamily="50" charset="-128"/>
                <a:ea typeface="メイリオ" panose="020B0604030504040204" pitchFamily="50" charset="-128"/>
                <a:cs typeface="Meiryo UI"/>
              </a:rPr>
              <a:t>解決方策：</a:t>
            </a:r>
            <a:endParaRPr lang="en-US" altLang="ja-JP" sz="1200" spc="-4">
              <a:solidFill>
                <a:srgbClr val="FF0000"/>
              </a:solidFill>
              <a:latin typeface="メイリオ" panose="020B0604030504040204" pitchFamily="50" charset="-128"/>
              <a:ea typeface="メイリオ" panose="020B0604030504040204" pitchFamily="50" charset="-128"/>
              <a:cs typeface="Meiryo UI"/>
            </a:endParaRPr>
          </a:p>
          <a:p>
            <a:pPr marL="157631" marR="3455" indent="-149425">
              <a:spcBef>
                <a:spcPts val="65"/>
              </a:spcBef>
            </a:pPr>
            <a:r>
              <a:rPr lang="ja-JP" altLang="en-US" sz="1200" spc="-4">
                <a:solidFill>
                  <a:srgbClr val="FF0000"/>
                </a:solidFill>
                <a:latin typeface="メイリオ" panose="020B0604030504040204" pitchFamily="50" charset="-128"/>
                <a:ea typeface="メイリオ" panose="020B0604030504040204" pitchFamily="50" charset="-128"/>
                <a:cs typeface="Meiryo UI"/>
              </a:rPr>
              <a:t>課題解決するために本事業での取り組みを用いた解決策を記載する。（ボトルネックを構造的に解消する仕掛け　などを記載）</a:t>
            </a:r>
            <a:endParaRPr lang="en-US" altLang="ja-JP" sz="1200" spc="-4">
              <a:solidFill>
                <a:srgbClr val="FF0000"/>
              </a:solidFill>
              <a:latin typeface="メイリオ" panose="020B0604030504040204" pitchFamily="50" charset="-128"/>
              <a:ea typeface="メイリオ" panose="020B0604030504040204" pitchFamily="50" charset="-128"/>
              <a:cs typeface="Meiryo UI"/>
            </a:endParaRPr>
          </a:p>
          <a:p>
            <a:pPr marL="157631" marR="3455" indent="-149425">
              <a:spcBef>
                <a:spcPts val="65"/>
              </a:spcBef>
            </a:pPr>
            <a:endParaRPr lang="en-US" sz="1200" spc="-4">
              <a:solidFill>
                <a:srgbClr val="FF0000"/>
              </a:solidFill>
              <a:latin typeface="メイリオ" panose="020B0604030504040204" pitchFamily="50" charset="-128"/>
              <a:ea typeface="メイリオ" panose="020B0604030504040204" pitchFamily="50" charset="-128"/>
              <a:cs typeface="Meiryo UI"/>
            </a:endParaRPr>
          </a:p>
          <a:p>
            <a:pPr marL="157631" marR="3455" indent="-149425">
              <a:spcBef>
                <a:spcPts val="65"/>
              </a:spcBef>
            </a:pPr>
            <a:endParaRPr sz="1200">
              <a:solidFill>
                <a:srgbClr val="FF0000"/>
              </a:solidFill>
              <a:latin typeface="メイリオ" panose="020B0604030504040204" pitchFamily="50" charset="-128"/>
              <a:ea typeface="メイリオ" panose="020B0604030504040204" pitchFamily="50" charset="-128"/>
              <a:cs typeface="Meiryo UI"/>
            </a:endParaRPr>
          </a:p>
        </p:txBody>
      </p:sp>
      <p:sp>
        <p:nvSpPr>
          <p:cNvPr id="40" name="object 40"/>
          <p:cNvSpPr/>
          <p:nvPr/>
        </p:nvSpPr>
        <p:spPr>
          <a:xfrm>
            <a:off x="4572000" y="4602176"/>
            <a:ext cx="4542980" cy="216000"/>
          </a:xfrm>
          <a:custGeom>
            <a:avLst/>
            <a:gdLst/>
            <a:ahLst/>
            <a:cxnLst/>
            <a:rect l="l" t="t" r="r" b="b"/>
            <a:pathLst>
              <a:path w="5283834" h="245745">
                <a:moveTo>
                  <a:pt x="0" y="245364"/>
                </a:moveTo>
                <a:lnTo>
                  <a:pt x="5283708" y="245364"/>
                </a:lnTo>
                <a:lnTo>
                  <a:pt x="5283708" y="0"/>
                </a:lnTo>
                <a:lnTo>
                  <a:pt x="0" y="0"/>
                </a:lnTo>
                <a:lnTo>
                  <a:pt x="0" y="245364"/>
                </a:lnTo>
                <a:close/>
              </a:path>
            </a:pathLst>
          </a:custGeom>
          <a:solidFill>
            <a:srgbClr val="009C89"/>
          </a:solidFill>
        </p:spPr>
        <p:txBody>
          <a:bodyPr wrap="square" lIns="0" tIns="36000" rIns="0" bIns="0" rtlCol="0"/>
          <a:lstStyle/>
          <a:p>
            <a:pPr marL="108000" defTabSz="621884">
              <a:defRPr/>
            </a:pPr>
            <a:r>
              <a:rPr lang="en-US" altLang="ja-JP" sz="1200" b="1" spc="-4">
                <a:solidFill>
                  <a:srgbClr val="FFFFFF"/>
                </a:solidFill>
                <a:latin typeface="メイリオ" panose="020B0604030504040204" pitchFamily="50" charset="-128"/>
                <a:ea typeface="メイリオ" panose="020B0604030504040204" pitchFamily="50" charset="-128"/>
                <a:cs typeface="Meiryo UI"/>
              </a:rPr>
              <a:t>4</a:t>
            </a:r>
            <a:r>
              <a:rPr lang="ja-JP" altLang="en-US" sz="1200" b="1" spc="-4">
                <a:solidFill>
                  <a:srgbClr val="FFFFFF"/>
                </a:solidFill>
                <a:latin typeface="メイリオ" panose="020B0604030504040204" pitchFamily="50" charset="-128"/>
                <a:ea typeface="メイリオ" panose="020B0604030504040204" pitchFamily="50" charset="-128"/>
                <a:cs typeface="Meiryo UI"/>
              </a:rPr>
              <a:t>．補助事業の実施スケジュール及び終了後の取組予定</a:t>
            </a:r>
            <a:endParaRPr lang="ja-JP" altLang="en-US" sz="1200" b="1">
              <a:solidFill>
                <a:prstClr val="white"/>
              </a:solidFill>
              <a:latin typeface="メイリオ" panose="020B0604030504040204" pitchFamily="50" charset="-128"/>
              <a:ea typeface="メイリオ" panose="020B0604030504040204" pitchFamily="50" charset="-128"/>
            </a:endParaRPr>
          </a:p>
        </p:txBody>
      </p:sp>
      <p:sp>
        <p:nvSpPr>
          <p:cNvPr id="2" name="object 2"/>
          <p:cNvSpPr txBox="1"/>
          <p:nvPr/>
        </p:nvSpPr>
        <p:spPr>
          <a:xfrm>
            <a:off x="102121" y="4869786"/>
            <a:ext cx="3455344" cy="390442"/>
          </a:xfrm>
          <a:prstGeom prst="rect">
            <a:avLst/>
          </a:prstGeom>
        </p:spPr>
        <p:txBody>
          <a:bodyPr vert="horz" wrap="square" lIns="0" tIns="8206" rIns="0" bIns="0" rtlCol="0">
            <a:spAutoFit/>
          </a:bodyPr>
          <a:lstStyle/>
          <a:p>
            <a:pPr marL="157631" marR="3455" indent="-149425">
              <a:spcBef>
                <a:spcPts val="65"/>
              </a:spcBef>
            </a:pPr>
            <a:r>
              <a:rPr lang="ja-JP" altLang="en-US" sz="1200" spc="-4">
                <a:solidFill>
                  <a:srgbClr val="FF0000"/>
                </a:solidFill>
                <a:latin typeface="メイリオ" panose="020B0604030504040204" pitchFamily="50" charset="-128"/>
                <a:ea typeface="メイリオ" panose="020B0604030504040204" pitchFamily="50" charset="-128"/>
                <a:cs typeface="Meiryo UI"/>
              </a:rPr>
              <a:t>課題：</a:t>
            </a:r>
            <a:endParaRPr lang="en-US" altLang="ja-JP" sz="1200" spc="-4">
              <a:solidFill>
                <a:srgbClr val="FF0000"/>
              </a:solidFill>
              <a:latin typeface="メイリオ" panose="020B0604030504040204" pitchFamily="50" charset="-128"/>
              <a:ea typeface="メイリオ" panose="020B0604030504040204" pitchFamily="50" charset="-128"/>
              <a:cs typeface="Meiryo UI"/>
            </a:endParaRPr>
          </a:p>
          <a:p>
            <a:pPr marL="157631" marR="3455" indent="-149425">
              <a:spcBef>
                <a:spcPts val="65"/>
              </a:spcBef>
            </a:pPr>
            <a:r>
              <a:rPr lang="ja-JP" altLang="en-US" sz="1200" spc="-4">
                <a:solidFill>
                  <a:srgbClr val="FF0000"/>
                </a:solidFill>
                <a:latin typeface="メイリオ" panose="020B0604030504040204" pitchFamily="50" charset="-128"/>
                <a:ea typeface="メイリオ" panose="020B0604030504040204" pitchFamily="50" charset="-128"/>
                <a:cs typeface="Meiryo UI"/>
              </a:rPr>
              <a:t>行動変容を促すうえでの主要な課題について記載</a:t>
            </a:r>
            <a:endParaRPr sz="1200">
              <a:solidFill>
                <a:srgbClr val="FF0000"/>
              </a:solidFill>
              <a:latin typeface="メイリオ" panose="020B0604030504040204" pitchFamily="50" charset="-128"/>
              <a:ea typeface="メイリオ" panose="020B0604030504040204" pitchFamily="50" charset="-128"/>
              <a:cs typeface="Meiryo UI"/>
            </a:endParaRPr>
          </a:p>
        </p:txBody>
      </p:sp>
      <p:sp>
        <p:nvSpPr>
          <p:cNvPr id="4" name="object 4"/>
          <p:cNvSpPr txBox="1"/>
          <p:nvPr/>
        </p:nvSpPr>
        <p:spPr>
          <a:xfrm>
            <a:off x="4633583" y="2941828"/>
            <a:ext cx="4426710" cy="390442"/>
          </a:xfrm>
          <a:prstGeom prst="rect">
            <a:avLst/>
          </a:prstGeom>
        </p:spPr>
        <p:txBody>
          <a:bodyPr vert="horz" wrap="square" lIns="0" tIns="8206" rIns="0" bIns="0" rtlCol="0">
            <a:spAutoFit/>
          </a:bodyPr>
          <a:lstStyle/>
          <a:p>
            <a:pPr marL="157631" marR="26344" indent="-149425">
              <a:spcBef>
                <a:spcPts val="65"/>
              </a:spcBef>
            </a:pPr>
            <a:r>
              <a:rPr lang="ja-JP" altLang="en-US" sz="1200">
                <a:solidFill>
                  <a:srgbClr val="FF0000"/>
                </a:solidFill>
                <a:latin typeface="メイリオ" panose="020B0604030504040204" pitchFamily="50" charset="-128"/>
                <a:ea typeface="メイリオ" panose="020B0604030504040204" pitchFamily="50" charset="-128"/>
                <a:cs typeface="Meiryo UI"/>
              </a:rPr>
              <a:t>事業実施による行動変容者数の考え方を記載</a:t>
            </a:r>
            <a:endParaRPr lang="en-US" altLang="ja-JP" sz="1200">
              <a:solidFill>
                <a:srgbClr val="FF0000"/>
              </a:solidFill>
              <a:latin typeface="メイリオ" panose="020B0604030504040204" pitchFamily="50" charset="-128"/>
              <a:ea typeface="メイリオ" panose="020B0604030504040204" pitchFamily="50" charset="-128"/>
              <a:cs typeface="Meiryo UI"/>
            </a:endParaRPr>
          </a:p>
          <a:p>
            <a:pPr marL="157631" marR="26344" indent="-149425">
              <a:spcBef>
                <a:spcPts val="65"/>
              </a:spcBef>
            </a:pPr>
            <a:r>
              <a:rPr lang="ja-JP" altLang="en-US" sz="1200">
                <a:solidFill>
                  <a:srgbClr val="FF0000"/>
                </a:solidFill>
                <a:latin typeface="メイリオ" panose="020B0604030504040204" pitchFamily="50" charset="-128"/>
                <a:ea typeface="メイリオ" panose="020B0604030504040204" pitchFamily="50" charset="-128"/>
                <a:cs typeface="Meiryo UI"/>
              </a:rPr>
              <a:t>①の事業において、◎◎を行う者（の○○％程度）を想定</a:t>
            </a:r>
            <a:endParaRPr lang="en-US" altLang="ja-JP" sz="1200">
              <a:solidFill>
                <a:srgbClr val="FF0000"/>
              </a:solidFill>
              <a:latin typeface="メイリオ" panose="020B0604030504040204" pitchFamily="50" charset="-128"/>
              <a:ea typeface="メイリオ" panose="020B0604030504040204" pitchFamily="50" charset="-128"/>
              <a:cs typeface="Meiryo UI"/>
            </a:endParaRPr>
          </a:p>
        </p:txBody>
      </p:sp>
      <p:sp>
        <p:nvSpPr>
          <p:cNvPr id="35" name="object 35"/>
          <p:cNvSpPr/>
          <p:nvPr/>
        </p:nvSpPr>
        <p:spPr>
          <a:xfrm>
            <a:off x="0" y="416947"/>
            <a:ext cx="8760705" cy="346867"/>
          </a:xfrm>
          <a:custGeom>
            <a:avLst/>
            <a:gdLst/>
            <a:ahLst/>
            <a:cxnLst/>
            <a:rect l="l" t="t" r="r" b="b"/>
            <a:pathLst>
              <a:path w="10690860" h="441959">
                <a:moveTo>
                  <a:pt x="0" y="441959"/>
                </a:moveTo>
                <a:lnTo>
                  <a:pt x="10690860" y="441959"/>
                </a:lnTo>
                <a:lnTo>
                  <a:pt x="10690860" y="0"/>
                </a:lnTo>
                <a:lnTo>
                  <a:pt x="0" y="0"/>
                </a:lnTo>
                <a:lnTo>
                  <a:pt x="0" y="441959"/>
                </a:lnTo>
                <a:close/>
              </a:path>
            </a:pathLst>
          </a:custGeom>
          <a:solidFill>
            <a:srgbClr val="009C89"/>
          </a:solidFill>
        </p:spPr>
        <p:txBody>
          <a:bodyPr wrap="square" lIns="0" tIns="36000" rIns="0" bIns="0" rtlCol="0" anchor="ctr"/>
          <a:lstStyle/>
          <a:p>
            <a:pPr marL="108000"/>
            <a:r>
              <a:rPr lang="en-US" altLang="ja-JP" sz="1400" b="1" spc="14">
                <a:solidFill>
                  <a:srgbClr val="FFFFFF"/>
                </a:solidFill>
                <a:latin typeface="メイリオ" panose="020B0604030504040204" pitchFamily="50" charset="-128"/>
                <a:ea typeface="メイリオ" panose="020B0604030504040204" pitchFamily="50" charset="-128"/>
                <a:cs typeface="Meiryo UI"/>
              </a:rPr>
              <a:t>(</a:t>
            </a:r>
            <a:r>
              <a:rPr lang="ja-JP" altLang="en-US" sz="1400" b="1" spc="14">
                <a:solidFill>
                  <a:srgbClr val="FFFFFF"/>
                </a:solidFill>
                <a:latin typeface="メイリオ" panose="020B0604030504040204" pitchFamily="50" charset="-128"/>
                <a:ea typeface="メイリオ" panose="020B0604030504040204" pitchFamily="50" charset="-128"/>
                <a:cs typeface="Meiryo UI"/>
              </a:rPr>
              <a:t>事業者名・共同事業者名</a:t>
            </a:r>
            <a:r>
              <a:rPr lang="en-US" altLang="ja-JP" sz="1400" b="1" spc="14">
                <a:solidFill>
                  <a:srgbClr val="FFFFFF"/>
                </a:solidFill>
                <a:latin typeface="メイリオ" panose="020B0604030504040204" pitchFamily="50" charset="-128"/>
                <a:ea typeface="メイリオ" panose="020B0604030504040204" pitchFamily="50" charset="-128"/>
                <a:cs typeface="Meiryo UI"/>
              </a:rPr>
              <a:t>)</a:t>
            </a:r>
            <a:r>
              <a:rPr lang="ja-JP" altLang="en-US" sz="1400" b="1" spc="14">
                <a:solidFill>
                  <a:srgbClr val="FFFFFF"/>
                </a:solidFill>
                <a:latin typeface="メイリオ" panose="020B0604030504040204" pitchFamily="50" charset="-128"/>
                <a:ea typeface="メイリオ" panose="020B0604030504040204" pitchFamily="50" charset="-128"/>
                <a:cs typeface="Meiryo UI"/>
              </a:rPr>
              <a:t>　「事業名」</a:t>
            </a:r>
            <a:endParaRPr sz="1400">
              <a:latin typeface="メイリオ" panose="020B0604030504040204" pitchFamily="50" charset="-128"/>
              <a:ea typeface="メイリオ" panose="020B0604030504040204" pitchFamily="50" charset="-128"/>
            </a:endParaRPr>
          </a:p>
        </p:txBody>
      </p:sp>
      <p:sp>
        <p:nvSpPr>
          <p:cNvPr id="37" name="object 37"/>
          <p:cNvSpPr/>
          <p:nvPr/>
        </p:nvSpPr>
        <p:spPr>
          <a:xfrm>
            <a:off x="0" y="2552867"/>
            <a:ext cx="4510418" cy="216000"/>
          </a:xfrm>
          <a:custGeom>
            <a:avLst/>
            <a:gdLst/>
            <a:ahLst/>
            <a:cxnLst/>
            <a:rect l="l" t="t" r="r" b="b"/>
            <a:pathLst>
              <a:path w="5303520" h="243839">
                <a:moveTo>
                  <a:pt x="0" y="243839"/>
                </a:moveTo>
                <a:lnTo>
                  <a:pt x="5303520" y="243839"/>
                </a:lnTo>
                <a:lnTo>
                  <a:pt x="5303520" y="0"/>
                </a:lnTo>
                <a:lnTo>
                  <a:pt x="0" y="0"/>
                </a:lnTo>
                <a:lnTo>
                  <a:pt x="0" y="243839"/>
                </a:lnTo>
                <a:close/>
              </a:path>
            </a:pathLst>
          </a:custGeom>
          <a:solidFill>
            <a:srgbClr val="009C89"/>
          </a:solidFill>
        </p:spPr>
        <p:txBody>
          <a:bodyPr wrap="square" lIns="0" tIns="36000" rIns="0" bIns="0" rtlCol="0"/>
          <a:lstStyle/>
          <a:p>
            <a:pPr marL="108000"/>
            <a:r>
              <a:rPr lang="ja-JP" altLang="en-US" sz="1200" b="1" spc="-4">
                <a:solidFill>
                  <a:srgbClr val="FFFFFF"/>
                </a:solidFill>
                <a:latin typeface="メイリオ" panose="020B0604030504040204" pitchFamily="50" charset="-128"/>
                <a:ea typeface="メイリオ" panose="020B0604030504040204" pitchFamily="50" charset="-128"/>
                <a:cs typeface="Meiryo UI"/>
              </a:rPr>
              <a:t>１．事業実施内容</a:t>
            </a:r>
            <a:endParaRPr lang="ja-JP" altLang="en-US" sz="1200" b="1">
              <a:solidFill>
                <a:schemeClr val="bg1"/>
              </a:solidFill>
              <a:latin typeface="メイリオ" panose="020B0604030504040204" pitchFamily="50" charset="-128"/>
              <a:ea typeface="メイリオ" panose="020B0604030504040204" pitchFamily="50" charset="-128"/>
            </a:endParaRPr>
          </a:p>
        </p:txBody>
      </p:sp>
      <p:sp>
        <p:nvSpPr>
          <p:cNvPr id="38" name="object 38"/>
          <p:cNvSpPr/>
          <p:nvPr/>
        </p:nvSpPr>
        <p:spPr>
          <a:xfrm>
            <a:off x="0" y="4602175"/>
            <a:ext cx="4500004" cy="216000"/>
          </a:xfrm>
          <a:custGeom>
            <a:avLst/>
            <a:gdLst/>
            <a:ahLst/>
            <a:cxnLst/>
            <a:rect l="l" t="t" r="r" b="b"/>
            <a:pathLst>
              <a:path w="5302250" h="242570">
                <a:moveTo>
                  <a:pt x="0" y="242315"/>
                </a:moveTo>
                <a:lnTo>
                  <a:pt x="5301996" y="242315"/>
                </a:lnTo>
                <a:lnTo>
                  <a:pt x="5301996" y="0"/>
                </a:lnTo>
                <a:lnTo>
                  <a:pt x="0" y="0"/>
                </a:lnTo>
                <a:lnTo>
                  <a:pt x="0" y="242315"/>
                </a:lnTo>
                <a:close/>
              </a:path>
            </a:pathLst>
          </a:custGeom>
          <a:solidFill>
            <a:srgbClr val="009C89"/>
          </a:solidFill>
        </p:spPr>
        <p:txBody>
          <a:bodyPr wrap="square" lIns="0" tIns="36000" rIns="0" bIns="0" rtlCol="0"/>
          <a:lstStyle/>
          <a:p>
            <a:pPr marL="108000"/>
            <a:r>
              <a:rPr lang="ja-JP" altLang="en-US" sz="1200" b="1" spc="-4">
                <a:solidFill>
                  <a:schemeClr val="bg1"/>
                </a:solidFill>
                <a:latin typeface="メイリオ" panose="020B0604030504040204" pitchFamily="50" charset="-128"/>
                <a:ea typeface="メイリオ" panose="020B0604030504040204" pitchFamily="50" charset="-128"/>
                <a:cs typeface="Meiryo UI"/>
              </a:rPr>
              <a:t>２．行動変容の課題及び解消方策</a:t>
            </a:r>
            <a:endParaRPr lang="ja-JP" altLang="en-US" sz="1200">
              <a:solidFill>
                <a:schemeClr val="bg1"/>
              </a:solidFill>
              <a:latin typeface="メイリオ" panose="020B0604030504040204" pitchFamily="50" charset="-128"/>
              <a:ea typeface="メイリオ" panose="020B0604030504040204" pitchFamily="50" charset="-128"/>
              <a:cs typeface="Meiryo UI"/>
            </a:endParaRPr>
          </a:p>
          <a:p>
            <a:pPr marL="108000"/>
            <a:endParaRPr sz="1200">
              <a:latin typeface="メイリオ" panose="020B0604030504040204" pitchFamily="50" charset="-128"/>
              <a:ea typeface="メイリオ" panose="020B0604030504040204" pitchFamily="50" charset="-128"/>
            </a:endParaRPr>
          </a:p>
        </p:txBody>
      </p:sp>
      <p:sp>
        <p:nvSpPr>
          <p:cNvPr id="41" name="object 41"/>
          <p:cNvSpPr/>
          <p:nvPr/>
        </p:nvSpPr>
        <p:spPr>
          <a:xfrm>
            <a:off x="4572000" y="2555107"/>
            <a:ext cx="4572000" cy="216000"/>
          </a:xfrm>
          <a:custGeom>
            <a:avLst/>
            <a:gdLst/>
            <a:ahLst/>
            <a:cxnLst/>
            <a:rect l="l" t="t" r="r" b="b"/>
            <a:pathLst>
              <a:path w="5283834" h="243839">
                <a:moveTo>
                  <a:pt x="0" y="243839"/>
                </a:moveTo>
                <a:lnTo>
                  <a:pt x="5283708" y="243839"/>
                </a:lnTo>
                <a:lnTo>
                  <a:pt x="5283708" y="0"/>
                </a:lnTo>
                <a:lnTo>
                  <a:pt x="0" y="0"/>
                </a:lnTo>
                <a:lnTo>
                  <a:pt x="0" y="243839"/>
                </a:lnTo>
                <a:close/>
              </a:path>
            </a:pathLst>
          </a:custGeom>
          <a:solidFill>
            <a:srgbClr val="009C89"/>
          </a:solidFill>
        </p:spPr>
        <p:txBody>
          <a:bodyPr wrap="square" lIns="0" tIns="36000" rIns="0" bIns="0" rtlCol="0"/>
          <a:lstStyle/>
          <a:p>
            <a:pPr marL="108000" defTabSz="621884">
              <a:defRPr/>
            </a:pPr>
            <a:r>
              <a:rPr lang="en-US" altLang="ja-JP" sz="1200" b="1" spc="-4">
                <a:solidFill>
                  <a:srgbClr val="FFFFFF"/>
                </a:solidFill>
                <a:latin typeface="メイリオ" panose="020B0604030504040204" pitchFamily="50" charset="-128"/>
                <a:ea typeface="メイリオ" panose="020B0604030504040204" pitchFamily="50" charset="-128"/>
                <a:cs typeface="Meiryo UI"/>
              </a:rPr>
              <a:t>3</a:t>
            </a:r>
            <a:r>
              <a:rPr lang="ja-JP" altLang="en-US" sz="1200" b="1" spc="-4">
                <a:solidFill>
                  <a:srgbClr val="FFFFFF"/>
                </a:solidFill>
                <a:latin typeface="メイリオ" panose="020B0604030504040204" pitchFamily="50" charset="-128"/>
                <a:ea typeface="メイリオ" panose="020B0604030504040204" pitchFamily="50" charset="-128"/>
                <a:cs typeface="Meiryo UI"/>
              </a:rPr>
              <a:t>．行動変容の考え方及び環境保全効果</a:t>
            </a:r>
            <a:endParaRPr lang="ja-JP" altLang="en-US" sz="1200" b="1">
              <a:solidFill>
                <a:prstClr val="white"/>
              </a:solidFill>
              <a:latin typeface="メイリオ" panose="020B0604030504040204" pitchFamily="50" charset="-128"/>
              <a:ea typeface="メイリオ" panose="020B0604030504040204" pitchFamily="50" charset="-128"/>
            </a:endParaRPr>
          </a:p>
        </p:txBody>
      </p:sp>
      <p:sp>
        <p:nvSpPr>
          <p:cNvPr id="42" name="object 42"/>
          <p:cNvSpPr/>
          <p:nvPr/>
        </p:nvSpPr>
        <p:spPr>
          <a:xfrm>
            <a:off x="0" y="1501518"/>
            <a:ext cx="9144000" cy="216000"/>
          </a:xfrm>
          <a:custGeom>
            <a:avLst/>
            <a:gdLst/>
            <a:ahLst/>
            <a:cxnLst/>
            <a:rect l="l" t="t" r="r" b="b"/>
            <a:pathLst>
              <a:path w="10678795" h="262255">
                <a:moveTo>
                  <a:pt x="0" y="262127"/>
                </a:moveTo>
                <a:lnTo>
                  <a:pt x="10678668" y="262127"/>
                </a:lnTo>
                <a:lnTo>
                  <a:pt x="10678668" y="0"/>
                </a:lnTo>
                <a:lnTo>
                  <a:pt x="0" y="0"/>
                </a:lnTo>
                <a:lnTo>
                  <a:pt x="0" y="262127"/>
                </a:lnTo>
                <a:close/>
              </a:path>
            </a:pathLst>
          </a:custGeom>
          <a:solidFill>
            <a:srgbClr val="009C89"/>
          </a:solidFill>
        </p:spPr>
        <p:txBody>
          <a:bodyPr wrap="square" lIns="0" tIns="36000" rIns="0" bIns="0" rtlCol="0"/>
          <a:lstStyle/>
          <a:p>
            <a:pPr marL="108000"/>
            <a:r>
              <a:rPr lang="ja-JP" altLang="en-US" sz="1200" b="1" spc="-4">
                <a:solidFill>
                  <a:schemeClr val="bg1"/>
                </a:solidFill>
                <a:latin typeface="メイリオ" panose="020B0604030504040204" pitchFamily="50" charset="-128"/>
                <a:ea typeface="メイリオ" panose="020B0604030504040204" pitchFamily="50" charset="-128"/>
                <a:cs typeface="Meiryo UI"/>
              </a:rPr>
              <a:t>実施事業の概要</a:t>
            </a:r>
            <a:endParaRPr lang="ja-JP" altLang="en-US" sz="1200">
              <a:solidFill>
                <a:schemeClr val="bg1"/>
              </a:solidFill>
              <a:latin typeface="メイリオ" panose="020B0604030504040204" pitchFamily="50" charset="-128"/>
              <a:ea typeface="メイリオ" panose="020B0604030504040204" pitchFamily="50" charset="-128"/>
              <a:cs typeface="Meiryo UI"/>
            </a:endParaRPr>
          </a:p>
          <a:p>
            <a:pPr marL="108000"/>
            <a:endParaRPr sz="1200">
              <a:latin typeface="メイリオ" panose="020B0604030504040204" pitchFamily="50" charset="-128"/>
              <a:ea typeface="メイリオ" panose="020B0604030504040204" pitchFamily="50" charset="-128"/>
            </a:endParaRPr>
          </a:p>
        </p:txBody>
      </p:sp>
      <p:sp>
        <p:nvSpPr>
          <p:cNvPr id="43" name="object 43"/>
          <p:cNvSpPr txBox="1"/>
          <p:nvPr/>
        </p:nvSpPr>
        <p:spPr>
          <a:xfrm>
            <a:off x="87284" y="837844"/>
            <a:ext cx="8986990" cy="595781"/>
          </a:xfrm>
          <a:prstGeom prst="rect">
            <a:avLst/>
          </a:prstGeom>
        </p:spPr>
        <p:txBody>
          <a:bodyPr vert="horz" wrap="square" lIns="0" tIns="15979" rIns="0" bIns="0" rtlCol="0">
            <a:spAutoFit/>
          </a:bodyPr>
          <a:lstStyle/>
          <a:p>
            <a:pPr marL="8637">
              <a:spcBef>
                <a:spcPts val="126"/>
              </a:spcBef>
            </a:pPr>
            <a:r>
              <a:rPr lang="ja-JP" altLang="en-US" sz="1200" spc="167">
                <a:latin typeface="メイリオ" panose="020B0604030504040204" pitchFamily="50" charset="-128"/>
                <a:ea typeface="メイリオ" panose="020B0604030504040204" pitchFamily="50" charset="-128"/>
                <a:cs typeface="Meiryo UI"/>
              </a:rPr>
              <a:t>事業の対象</a:t>
            </a:r>
            <a:r>
              <a:rPr lang="en-US" altLang="ja-JP" sz="1200" spc="167">
                <a:latin typeface="メイリオ" panose="020B0604030504040204" pitchFamily="50" charset="-128"/>
                <a:ea typeface="メイリオ" panose="020B0604030504040204" pitchFamily="50" charset="-128"/>
                <a:cs typeface="Meiryo UI"/>
              </a:rPr>
              <a:t>	</a:t>
            </a:r>
            <a:r>
              <a:rPr lang="ja-JP" altLang="en-US" sz="1200" spc="-4">
                <a:latin typeface="メイリオ" panose="020B0604030504040204" pitchFamily="50" charset="-128"/>
                <a:ea typeface="メイリオ" panose="020B0604030504040204" pitchFamily="50" charset="-128"/>
                <a:cs typeface="Meiryo UI"/>
              </a:rPr>
              <a:t>：　</a:t>
            </a:r>
            <a:endParaRPr sz="1200">
              <a:latin typeface="メイリオ" panose="020B0604030504040204" pitchFamily="50" charset="-128"/>
              <a:ea typeface="メイリオ" panose="020B0604030504040204" pitchFamily="50" charset="-128"/>
              <a:cs typeface="Meiryo UI"/>
            </a:endParaRPr>
          </a:p>
          <a:p>
            <a:pPr marL="8637">
              <a:spcBef>
                <a:spcPts val="55"/>
              </a:spcBef>
            </a:pPr>
            <a:r>
              <a:rPr lang="ja-JP" altLang="en-US" sz="1200" spc="-4">
                <a:latin typeface="メイリオ" panose="020B0604030504040204" pitchFamily="50" charset="-128"/>
                <a:ea typeface="メイリオ" panose="020B0604030504040204" pitchFamily="50" charset="-128"/>
                <a:cs typeface="Meiryo UI"/>
              </a:rPr>
              <a:t>主な対象者</a:t>
            </a:r>
            <a:r>
              <a:rPr lang="en-US" altLang="ja-JP" sz="1200" spc="-4">
                <a:latin typeface="メイリオ" panose="020B0604030504040204" pitchFamily="50" charset="-128"/>
                <a:ea typeface="メイリオ" panose="020B0604030504040204" pitchFamily="50" charset="-128"/>
                <a:cs typeface="Meiryo UI"/>
              </a:rPr>
              <a:t>	</a:t>
            </a:r>
            <a:r>
              <a:rPr sz="1200" spc="-4">
                <a:latin typeface="メイリオ" panose="020B0604030504040204" pitchFamily="50" charset="-128"/>
                <a:ea typeface="メイリオ" panose="020B0604030504040204" pitchFamily="50" charset="-128"/>
                <a:cs typeface="Meiryo UI"/>
              </a:rPr>
              <a:t>：</a:t>
            </a:r>
            <a:endParaRPr lang="en-US" sz="1200" spc="-4">
              <a:latin typeface="メイリオ" panose="020B0604030504040204" pitchFamily="50" charset="-128"/>
              <a:ea typeface="メイリオ" panose="020B0604030504040204" pitchFamily="50" charset="-128"/>
              <a:cs typeface="Meiryo UI"/>
            </a:endParaRPr>
          </a:p>
          <a:p>
            <a:pPr marL="8637">
              <a:spcBef>
                <a:spcPts val="55"/>
              </a:spcBef>
            </a:pPr>
            <a:r>
              <a:rPr lang="ja-JP" altLang="en-US" sz="1200" spc="-4">
                <a:latin typeface="メイリオ" panose="020B0604030504040204" pitchFamily="50" charset="-128"/>
                <a:ea typeface="メイリオ" panose="020B0604030504040204" pitchFamily="50" charset="-128"/>
                <a:cs typeface="Meiryo UI"/>
              </a:rPr>
              <a:t>共同事業者</a:t>
            </a:r>
            <a:r>
              <a:rPr lang="en-US" altLang="ja-JP" sz="1200" spc="-4">
                <a:latin typeface="メイリオ" panose="020B0604030504040204" pitchFamily="50" charset="-128"/>
                <a:ea typeface="メイリオ" panose="020B0604030504040204" pitchFamily="50" charset="-128"/>
                <a:cs typeface="Meiryo UI"/>
              </a:rPr>
              <a:t>	</a:t>
            </a:r>
            <a:r>
              <a:rPr lang="ja-JP" altLang="en-US" sz="1200" spc="-4">
                <a:latin typeface="メイリオ" panose="020B0604030504040204" pitchFamily="50" charset="-128"/>
                <a:ea typeface="メイリオ" panose="020B0604030504040204" pitchFamily="50" charset="-128"/>
                <a:cs typeface="Meiryo UI"/>
              </a:rPr>
              <a:t>：</a:t>
            </a:r>
            <a:endParaRPr sz="1200">
              <a:latin typeface="メイリオ" panose="020B0604030504040204" pitchFamily="50" charset="-128"/>
              <a:ea typeface="メイリオ" panose="020B0604030504040204" pitchFamily="50" charset="-128"/>
              <a:cs typeface="Meiryo UI"/>
            </a:endParaRPr>
          </a:p>
        </p:txBody>
      </p:sp>
      <p:sp>
        <p:nvSpPr>
          <p:cNvPr id="47" name="object 47"/>
          <p:cNvSpPr txBox="1"/>
          <p:nvPr/>
        </p:nvSpPr>
        <p:spPr>
          <a:xfrm>
            <a:off x="54197" y="1786105"/>
            <a:ext cx="7176716" cy="665311"/>
          </a:xfrm>
          <a:prstGeom prst="rect">
            <a:avLst/>
          </a:prstGeom>
        </p:spPr>
        <p:txBody>
          <a:bodyPr vert="horz" wrap="square" lIns="0" tIns="8637" rIns="0" bIns="0" rtlCol="0">
            <a:spAutoFit/>
          </a:bodyPr>
          <a:lstStyle/>
          <a:p>
            <a:pPr marL="45778" algn="just">
              <a:spcBef>
                <a:spcPts val="381"/>
              </a:spcBef>
              <a:tabLst>
                <a:tab pos="3692865" algn="l"/>
              </a:tabLst>
            </a:pPr>
            <a:r>
              <a:rPr lang="ja-JP" altLang="en-US" sz="1200">
                <a:solidFill>
                  <a:srgbClr val="FF0000"/>
                </a:solidFill>
                <a:latin typeface="メイリオ" panose="020B0604030504040204" pitchFamily="50" charset="-128"/>
                <a:ea typeface="メイリオ" panose="020B0604030504040204" pitchFamily="50" charset="-128"/>
                <a:cs typeface="Meiryo UI"/>
              </a:rPr>
              <a:t>・実施事業の内容及び規模</a:t>
            </a:r>
            <a:endParaRPr lang="en-US" altLang="ja-JP" sz="1200">
              <a:solidFill>
                <a:srgbClr val="FF0000"/>
              </a:solidFill>
              <a:latin typeface="メイリオ" panose="020B0604030504040204" pitchFamily="50" charset="-128"/>
              <a:ea typeface="メイリオ" panose="020B0604030504040204" pitchFamily="50" charset="-128"/>
              <a:cs typeface="Meiryo UI"/>
            </a:endParaRPr>
          </a:p>
          <a:p>
            <a:pPr marL="45778" algn="just">
              <a:spcBef>
                <a:spcPts val="381"/>
              </a:spcBef>
              <a:tabLst>
                <a:tab pos="3692865" algn="l"/>
              </a:tabLst>
            </a:pPr>
            <a:r>
              <a:rPr lang="ja-JP" altLang="en-US" sz="1200">
                <a:solidFill>
                  <a:srgbClr val="FF0000"/>
                </a:solidFill>
                <a:latin typeface="メイリオ" panose="020B0604030504040204" pitchFamily="50" charset="-128"/>
                <a:ea typeface="メイリオ" panose="020B0604030504040204" pitchFamily="50" charset="-128"/>
                <a:cs typeface="Meiryo UI"/>
              </a:rPr>
              <a:t>・取り組み方法</a:t>
            </a:r>
            <a:endParaRPr lang="en-US" altLang="ja-JP" sz="1200">
              <a:solidFill>
                <a:srgbClr val="FF0000"/>
              </a:solidFill>
              <a:latin typeface="メイリオ" panose="020B0604030504040204" pitchFamily="50" charset="-128"/>
              <a:ea typeface="メイリオ" panose="020B0604030504040204" pitchFamily="50" charset="-128"/>
              <a:cs typeface="Meiryo UI"/>
            </a:endParaRPr>
          </a:p>
          <a:p>
            <a:pPr marL="45778" algn="just">
              <a:spcBef>
                <a:spcPts val="381"/>
              </a:spcBef>
              <a:tabLst>
                <a:tab pos="3692865" algn="l"/>
              </a:tabLst>
            </a:pPr>
            <a:r>
              <a:rPr lang="ja-JP" altLang="en-US" sz="1200">
                <a:solidFill>
                  <a:srgbClr val="FF0000"/>
                </a:solidFill>
                <a:latin typeface="メイリオ" panose="020B0604030504040204" pitchFamily="50" charset="-128"/>
                <a:ea typeface="メイリオ" panose="020B0604030504040204" pitchFamily="50" charset="-128"/>
                <a:cs typeface="Meiryo UI"/>
              </a:rPr>
              <a:t>・連携・共同の取り組み内容　などを記載</a:t>
            </a:r>
            <a:endParaRPr sz="1200">
              <a:solidFill>
                <a:srgbClr val="FF0000"/>
              </a:solidFill>
              <a:latin typeface="メイリオ" panose="020B0604030504040204" pitchFamily="50" charset="-128"/>
              <a:ea typeface="メイリオ" panose="020B0604030504040204" pitchFamily="50" charset="-128"/>
              <a:cs typeface="Meiryo UI"/>
            </a:endParaRPr>
          </a:p>
        </p:txBody>
      </p:sp>
      <p:sp>
        <p:nvSpPr>
          <p:cNvPr id="48" name="object 48"/>
          <p:cNvSpPr txBox="1"/>
          <p:nvPr/>
        </p:nvSpPr>
        <p:spPr>
          <a:xfrm>
            <a:off x="102121" y="2883224"/>
            <a:ext cx="4286999" cy="1352679"/>
          </a:xfrm>
          <a:prstGeom prst="rect">
            <a:avLst/>
          </a:prstGeom>
        </p:spPr>
        <p:txBody>
          <a:bodyPr vert="horz" wrap="square" lIns="0" tIns="8637" rIns="0" bIns="0" rtlCol="0">
            <a:spAutoFit/>
          </a:bodyPr>
          <a:lstStyle/>
          <a:p>
            <a:pPr marL="157631" marR="26344" indent="-149425">
              <a:lnSpc>
                <a:spcPct val="99600"/>
              </a:lnSpc>
              <a:spcBef>
                <a:spcPts val="68"/>
              </a:spcBef>
            </a:pPr>
            <a:r>
              <a:rPr lang="ja-JP" altLang="en-US" sz="1200">
                <a:solidFill>
                  <a:srgbClr val="FF0000"/>
                </a:solidFill>
                <a:latin typeface="メイリオ" panose="020B0604030504040204" pitchFamily="50" charset="-128"/>
                <a:ea typeface="メイリオ" panose="020B0604030504040204" pitchFamily="50" charset="-128"/>
                <a:cs typeface="Meiryo UI"/>
              </a:rPr>
              <a:t>事業の具体的な実施内容を記載</a:t>
            </a:r>
            <a:endParaRPr lang="en-US" altLang="ja-JP" sz="1200">
              <a:solidFill>
                <a:srgbClr val="FF0000"/>
              </a:solidFill>
              <a:latin typeface="メイリオ" panose="020B0604030504040204" pitchFamily="50" charset="-128"/>
              <a:ea typeface="メイリオ" panose="020B0604030504040204" pitchFamily="50" charset="-128"/>
              <a:cs typeface="Meiryo UI"/>
            </a:endParaRPr>
          </a:p>
          <a:p>
            <a:pPr marL="157631" marR="26344" indent="-149425">
              <a:lnSpc>
                <a:spcPct val="99600"/>
              </a:lnSpc>
              <a:spcBef>
                <a:spcPts val="68"/>
              </a:spcBef>
            </a:pPr>
            <a:r>
              <a:rPr lang="ja-JP" altLang="en-US" sz="1200">
                <a:solidFill>
                  <a:srgbClr val="FF0000"/>
                </a:solidFill>
                <a:latin typeface="メイリオ" panose="020B0604030504040204" pitchFamily="50" charset="-128"/>
                <a:ea typeface="メイリオ" panose="020B0604030504040204" pitchFamily="50" charset="-128"/>
                <a:cs typeface="Meiryo UI"/>
              </a:rPr>
              <a:t>事業が意図するターゲット、どのような価値を提供するか、製品サービスの特徴・品質・ユニークさ、独自の利点や強み</a:t>
            </a:r>
            <a:endParaRPr lang="en-US" altLang="ja-JP" sz="1200">
              <a:solidFill>
                <a:srgbClr val="FF0000"/>
              </a:solidFill>
              <a:latin typeface="メイリオ" panose="020B0604030504040204" pitchFamily="50" charset="-128"/>
              <a:ea typeface="メイリオ" panose="020B0604030504040204" pitchFamily="50" charset="-128"/>
              <a:cs typeface="Meiryo UI"/>
            </a:endParaRPr>
          </a:p>
          <a:p>
            <a:pPr marL="157631" marR="26344" indent="-149425">
              <a:lnSpc>
                <a:spcPct val="99600"/>
              </a:lnSpc>
              <a:spcBef>
                <a:spcPts val="68"/>
              </a:spcBef>
            </a:pPr>
            <a:r>
              <a:rPr lang="ja-JP" altLang="en-US" sz="1200">
                <a:solidFill>
                  <a:srgbClr val="FF0000"/>
                </a:solidFill>
                <a:latin typeface="メイリオ" panose="020B0604030504040204" pitchFamily="50" charset="-128"/>
                <a:ea typeface="メイリオ" panose="020B0604030504040204" pitchFamily="50" charset="-128"/>
                <a:cs typeface="Meiryo UI"/>
              </a:rPr>
              <a:t>実施体制等</a:t>
            </a:r>
          </a:p>
          <a:p>
            <a:pPr marL="157631" marR="26344" indent="-149425">
              <a:lnSpc>
                <a:spcPct val="99600"/>
              </a:lnSpc>
              <a:spcBef>
                <a:spcPts val="68"/>
              </a:spcBef>
            </a:pPr>
            <a:r>
              <a:rPr lang="ja-JP" altLang="en-US" sz="1200">
                <a:solidFill>
                  <a:srgbClr val="FF0000"/>
                </a:solidFill>
                <a:latin typeface="メイリオ" panose="020B0604030504040204" pitchFamily="50" charset="-128"/>
                <a:ea typeface="メイリオ" panose="020B0604030504040204" pitchFamily="50" charset="-128"/>
                <a:cs typeface="Meiryo UI"/>
              </a:rPr>
              <a:t> ①○○に対し、・・・・・・を実施</a:t>
            </a:r>
            <a:endParaRPr lang="en-US" altLang="ja-JP" sz="1200">
              <a:solidFill>
                <a:srgbClr val="FF0000"/>
              </a:solidFill>
              <a:latin typeface="メイリオ" panose="020B0604030504040204" pitchFamily="50" charset="-128"/>
              <a:ea typeface="メイリオ" panose="020B0604030504040204" pitchFamily="50" charset="-128"/>
              <a:cs typeface="Meiryo UI"/>
            </a:endParaRPr>
          </a:p>
          <a:p>
            <a:pPr marL="157631" marR="26344" indent="-149425">
              <a:lnSpc>
                <a:spcPct val="99600"/>
              </a:lnSpc>
              <a:spcBef>
                <a:spcPts val="68"/>
              </a:spcBef>
            </a:pPr>
            <a:r>
              <a:rPr lang="ja-JP" altLang="en-US" sz="1200">
                <a:solidFill>
                  <a:srgbClr val="FF0000"/>
                </a:solidFill>
                <a:latin typeface="メイリオ" panose="020B0604030504040204" pitchFamily="50" charset="-128"/>
                <a:ea typeface="メイリオ" panose="020B0604030504040204" pitchFamily="50" charset="-128"/>
                <a:cs typeface="Meiryo UI"/>
              </a:rPr>
              <a:t> ②△△に対し、・・・・・・を実施</a:t>
            </a:r>
            <a:endParaRPr lang="en-US" altLang="ja-JP" sz="1200">
              <a:solidFill>
                <a:srgbClr val="FF0000"/>
              </a:solidFill>
              <a:latin typeface="メイリオ" panose="020B0604030504040204" pitchFamily="50" charset="-128"/>
              <a:ea typeface="メイリオ" panose="020B0604030504040204" pitchFamily="50" charset="-128"/>
              <a:cs typeface="Meiryo UI"/>
            </a:endParaRPr>
          </a:p>
        </p:txBody>
      </p:sp>
      <p:sp>
        <p:nvSpPr>
          <p:cNvPr id="107" name="object 4">
            <a:extLst>
              <a:ext uri="{FF2B5EF4-FFF2-40B4-BE49-F238E27FC236}">
                <a16:creationId xmlns:a16="http://schemas.microsoft.com/office/drawing/2014/main" id="{966ECA48-9C54-B8B1-840B-9B14657CAC8F}"/>
              </a:ext>
            </a:extLst>
          </p:cNvPr>
          <p:cNvSpPr txBox="1"/>
          <p:nvPr/>
        </p:nvSpPr>
        <p:spPr>
          <a:xfrm>
            <a:off x="4633582" y="3373250"/>
            <a:ext cx="4481397" cy="587932"/>
          </a:xfrm>
          <a:prstGeom prst="rect">
            <a:avLst/>
          </a:prstGeom>
        </p:spPr>
        <p:txBody>
          <a:bodyPr vert="horz" wrap="square" lIns="0" tIns="8206" rIns="0" bIns="0" rtlCol="0">
            <a:spAutoFit/>
          </a:bodyPr>
          <a:lstStyle/>
          <a:p>
            <a:pPr marL="157631" marR="26344" indent="-149425">
              <a:spcBef>
                <a:spcPts val="65"/>
              </a:spcBef>
            </a:pPr>
            <a:r>
              <a:rPr lang="ja-JP" altLang="en-US" sz="1200">
                <a:solidFill>
                  <a:srgbClr val="FF0000"/>
                </a:solidFill>
                <a:latin typeface="メイリオ" panose="020B0604030504040204" pitchFamily="50" charset="-128"/>
                <a:ea typeface="メイリオ" panose="020B0604030504040204" pitchFamily="50" charset="-128"/>
                <a:cs typeface="Meiryo UI"/>
              </a:rPr>
              <a:t>環境保全効果の考え方を記載</a:t>
            </a:r>
            <a:endParaRPr lang="en-US" altLang="ja-JP" sz="1200">
              <a:solidFill>
                <a:srgbClr val="FF0000"/>
              </a:solidFill>
              <a:latin typeface="メイリオ" panose="020B0604030504040204" pitchFamily="50" charset="-128"/>
              <a:ea typeface="メイリオ" panose="020B0604030504040204" pitchFamily="50" charset="-128"/>
              <a:cs typeface="Meiryo UI"/>
            </a:endParaRPr>
          </a:p>
          <a:p>
            <a:pPr marL="157631" marR="26344" indent="-149425">
              <a:spcBef>
                <a:spcPts val="65"/>
              </a:spcBef>
            </a:pPr>
            <a:r>
              <a:rPr lang="ja-JP" altLang="en-US" sz="1200">
                <a:solidFill>
                  <a:srgbClr val="FF0000"/>
                </a:solidFill>
                <a:latin typeface="メイリオ" panose="020B0604030504040204" pitchFamily="50" charset="-128"/>
                <a:ea typeface="メイリオ" panose="020B0604030504040204" pitchFamily="50" charset="-128"/>
                <a:cs typeface="Meiryo UI"/>
              </a:rPr>
              <a:t>①の事業の１行動変容数あたり○〇の</a:t>
            </a:r>
            <a:r>
              <a:rPr lang="en-US" altLang="ja-JP" sz="1200">
                <a:solidFill>
                  <a:srgbClr val="FF0000"/>
                </a:solidFill>
                <a:latin typeface="メイリオ" panose="020B0604030504040204" pitchFamily="50" charset="-128"/>
                <a:ea typeface="メイリオ" panose="020B0604030504040204" pitchFamily="50" charset="-128"/>
                <a:cs typeface="Meiryo UI"/>
              </a:rPr>
              <a:t>CO2</a:t>
            </a:r>
            <a:r>
              <a:rPr lang="ja-JP" altLang="en-US" sz="1200">
                <a:solidFill>
                  <a:srgbClr val="FF0000"/>
                </a:solidFill>
                <a:latin typeface="メイリオ" panose="020B0604030504040204" pitchFamily="50" charset="-128"/>
                <a:ea typeface="メイリオ" panose="020B0604030504040204" pitchFamily="50" charset="-128"/>
                <a:cs typeface="Meiryo UI"/>
              </a:rPr>
              <a:t>削減効果</a:t>
            </a:r>
            <a:endParaRPr lang="en-US" altLang="ja-JP" sz="1200">
              <a:solidFill>
                <a:srgbClr val="FF0000"/>
              </a:solidFill>
              <a:latin typeface="メイリオ" panose="020B0604030504040204" pitchFamily="50" charset="-128"/>
              <a:ea typeface="メイリオ" panose="020B0604030504040204" pitchFamily="50" charset="-128"/>
              <a:cs typeface="Meiryo UI"/>
            </a:endParaRPr>
          </a:p>
          <a:p>
            <a:pPr marL="157631" marR="26344" indent="-149425">
              <a:spcBef>
                <a:spcPts val="65"/>
              </a:spcBef>
            </a:pPr>
            <a:r>
              <a:rPr lang="ja-JP" altLang="en-US" sz="1200">
                <a:solidFill>
                  <a:srgbClr val="FF0000"/>
                </a:solidFill>
                <a:latin typeface="メイリオ" panose="020B0604030504040204" pitchFamily="50" charset="-128"/>
                <a:ea typeface="メイリオ" panose="020B0604030504040204" pitchFamily="50" charset="-128"/>
                <a:cs typeface="Meiryo UI"/>
              </a:rPr>
              <a:t>①の事業の１行動変容数あたり○○の△△の環境保全効果を想定</a:t>
            </a:r>
            <a:endParaRPr lang="en-US" altLang="ja-JP" sz="1200">
              <a:solidFill>
                <a:srgbClr val="FF0000"/>
              </a:solidFill>
              <a:latin typeface="メイリオ" panose="020B0604030504040204" pitchFamily="50" charset="-128"/>
              <a:ea typeface="メイリオ" panose="020B0604030504040204" pitchFamily="50" charset="-128"/>
              <a:cs typeface="Meiryo UI"/>
            </a:endParaRPr>
          </a:p>
        </p:txBody>
      </p:sp>
      <p:sp>
        <p:nvSpPr>
          <p:cNvPr id="108" name="object 4">
            <a:extLst>
              <a:ext uri="{FF2B5EF4-FFF2-40B4-BE49-F238E27FC236}">
                <a16:creationId xmlns:a16="http://schemas.microsoft.com/office/drawing/2014/main" id="{CFF31A5B-6C90-B5E5-89B5-C62251F0324D}"/>
              </a:ext>
            </a:extLst>
          </p:cNvPr>
          <p:cNvSpPr txBox="1"/>
          <p:nvPr/>
        </p:nvSpPr>
        <p:spPr>
          <a:xfrm>
            <a:off x="113434" y="6130463"/>
            <a:ext cx="3810494" cy="575108"/>
          </a:xfrm>
          <a:prstGeom prst="rect">
            <a:avLst/>
          </a:prstGeom>
        </p:spPr>
        <p:txBody>
          <a:bodyPr vert="horz" wrap="square" lIns="0" tIns="8206" rIns="0" bIns="0" rtlCol="0">
            <a:spAutoFit/>
          </a:bodyPr>
          <a:lstStyle/>
          <a:p>
            <a:pPr marL="157631" marR="26344" indent="-149425">
              <a:spcBef>
                <a:spcPts val="65"/>
              </a:spcBef>
            </a:pPr>
            <a:r>
              <a:rPr lang="ja-JP" altLang="en-US" sz="1200">
                <a:solidFill>
                  <a:srgbClr val="FF0000"/>
                </a:solidFill>
                <a:latin typeface="メイリオ" panose="020B0604030504040204" pitchFamily="50" charset="-128"/>
                <a:ea typeface="メイリオ" panose="020B0604030504040204" pitchFamily="50" charset="-128"/>
                <a:cs typeface="Meiryo UI"/>
              </a:rPr>
              <a:t>事業実施による行動変容者数の考え方を記載</a:t>
            </a:r>
            <a:endParaRPr lang="en-US" altLang="ja-JP" sz="1200">
              <a:solidFill>
                <a:srgbClr val="FF0000"/>
              </a:solidFill>
              <a:latin typeface="メイリオ" panose="020B0604030504040204" pitchFamily="50" charset="-128"/>
              <a:ea typeface="メイリオ" panose="020B0604030504040204" pitchFamily="50" charset="-128"/>
              <a:cs typeface="Meiryo UI"/>
            </a:endParaRPr>
          </a:p>
          <a:p>
            <a:pPr marL="157631" marR="26344" indent="-149425">
              <a:spcBef>
                <a:spcPts val="65"/>
              </a:spcBef>
            </a:pPr>
            <a:r>
              <a:rPr lang="ja-JP" altLang="en-US" sz="1200">
                <a:solidFill>
                  <a:srgbClr val="FF0000"/>
                </a:solidFill>
                <a:latin typeface="メイリオ" panose="020B0604030504040204" pitchFamily="50" charset="-128"/>
                <a:ea typeface="メイリオ" panose="020B0604030504040204" pitchFamily="50" charset="-128"/>
                <a:cs typeface="Meiryo UI"/>
              </a:rPr>
              <a:t>①の事業において、◎◎を行う者（の○○％程度）を想定</a:t>
            </a:r>
            <a:endParaRPr lang="en-US" altLang="ja-JP" sz="1200">
              <a:solidFill>
                <a:srgbClr val="FF0000"/>
              </a:solidFill>
              <a:latin typeface="メイリオ" panose="020B0604030504040204" pitchFamily="50" charset="-128"/>
              <a:ea typeface="メイリオ" panose="020B0604030504040204" pitchFamily="50" charset="-128"/>
              <a:cs typeface="Meiryo UI"/>
            </a:endParaRPr>
          </a:p>
        </p:txBody>
      </p:sp>
      <p:sp>
        <p:nvSpPr>
          <p:cNvPr id="110" name="Rectangle 5">
            <a:extLst>
              <a:ext uri="{FF2B5EF4-FFF2-40B4-BE49-F238E27FC236}">
                <a16:creationId xmlns:a16="http://schemas.microsoft.com/office/drawing/2014/main" id="{15EB9535-B4BC-A009-3991-20DE1498F365}"/>
              </a:ext>
            </a:extLst>
          </p:cNvPr>
          <p:cNvSpPr>
            <a:spLocks noChangeArrowheads="1"/>
          </p:cNvSpPr>
          <p:nvPr/>
        </p:nvSpPr>
        <p:spPr bwMode="auto">
          <a:xfrm>
            <a:off x="5090237" y="920689"/>
            <a:ext cx="125657" cy="25118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62189" tIns="31094" rIns="62189" bIns="31094" numCol="1" anchor="ctr" anchorCtr="0" compatLnSpc="1">
            <a:prstTxWarp prst="textNoShape">
              <a:avLst/>
            </a:prstTxWarp>
            <a:spAutoFit/>
          </a:bodyPr>
          <a:lstStyle/>
          <a:p>
            <a:endParaRPr lang="ja-JP" altLang="en-US" sz="1200">
              <a:latin typeface="メイリオ" panose="020B0604030504040204" pitchFamily="50" charset="-128"/>
              <a:ea typeface="メイリオ" panose="020B0604030504040204" pitchFamily="50" charset="-128"/>
            </a:endParaRPr>
          </a:p>
        </p:txBody>
      </p:sp>
      <p:grpSp>
        <p:nvGrpSpPr>
          <p:cNvPr id="111" name="Group 1">
            <a:extLst>
              <a:ext uri="{FF2B5EF4-FFF2-40B4-BE49-F238E27FC236}">
                <a16:creationId xmlns:a16="http://schemas.microsoft.com/office/drawing/2014/main" id="{A31C805D-6D4F-AD95-8290-CA01D2A1FF3A}"/>
              </a:ext>
            </a:extLst>
          </p:cNvPr>
          <p:cNvGrpSpPr>
            <a:grpSpLocks/>
          </p:cNvGrpSpPr>
          <p:nvPr/>
        </p:nvGrpSpPr>
        <p:grpSpPr bwMode="auto">
          <a:xfrm>
            <a:off x="8780543" y="466564"/>
            <a:ext cx="293804" cy="293804"/>
            <a:chOff x="0" y="0"/>
            <a:chExt cx="3969" cy="3516"/>
          </a:xfrm>
          <a:solidFill>
            <a:schemeClr val="tx1"/>
          </a:solidFill>
        </p:grpSpPr>
        <p:sp>
          <p:nvSpPr>
            <p:cNvPr id="112" name="AutoShape 4">
              <a:extLst>
                <a:ext uri="{FF2B5EF4-FFF2-40B4-BE49-F238E27FC236}">
                  <a16:creationId xmlns:a16="http://schemas.microsoft.com/office/drawing/2014/main" id="{A74D8068-1CE9-9784-423C-01070BA7A49D}"/>
                </a:ext>
              </a:extLst>
            </p:cNvPr>
            <p:cNvSpPr>
              <a:spLocks/>
            </p:cNvSpPr>
            <p:nvPr/>
          </p:nvSpPr>
          <p:spPr bwMode="auto">
            <a:xfrm>
              <a:off x="1404" y="0"/>
              <a:ext cx="1161" cy="793"/>
            </a:xfrm>
            <a:custGeom>
              <a:avLst/>
              <a:gdLst>
                <a:gd name="T0" fmla="+- 0 1445 1404"/>
                <a:gd name="T1" fmla="*/ T0 w 1161"/>
                <a:gd name="T2" fmla="*/ 0 h 793"/>
                <a:gd name="T3" fmla="+- 0 1412 1404"/>
                <a:gd name="T4" fmla="*/ T3 w 1161"/>
                <a:gd name="T5" fmla="*/ 22 h 793"/>
                <a:gd name="T6" fmla="+- 0 1404 1404"/>
                <a:gd name="T7" fmla="*/ T6 w 1161"/>
                <a:gd name="T8" fmla="*/ 61 h 793"/>
                <a:gd name="T9" fmla="+- 0 1426 1404"/>
                <a:gd name="T10" fmla="*/ T9 w 1161"/>
                <a:gd name="T11" fmla="*/ 94 h 793"/>
                <a:gd name="T12" fmla="+- 0 1554 1404"/>
                <a:gd name="T13" fmla="*/ T12 w 1161"/>
                <a:gd name="T14" fmla="*/ 189 h 793"/>
                <a:gd name="T15" fmla="+- 0 1664 1404"/>
                <a:gd name="T16" fmla="*/ T15 w 1161"/>
                <a:gd name="T17" fmla="*/ 293 h 793"/>
                <a:gd name="T18" fmla="+- 0 1758 1404"/>
                <a:gd name="T19" fmla="*/ T18 w 1161"/>
                <a:gd name="T20" fmla="*/ 407 h 793"/>
                <a:gd name="T21" fmla="+- 0 1838 1404"/>
                <a:gd name="T22" fmla="*/ T21 w 1161"/>
                <a:gd name="T23" fmla="*/ 535 h 793"/>
                <a:gd name="T24" fmla="+- 0 1906 1404"/>
                <a:gd name="T25" fmla="*/ T24 w 1161"/>
                <a:gd name="T26" fmla="*/ 679 h 793"/>
                <a:gd name="T27" fmla="+- 0 1943 1404"/>
                <a:gd name="T28" fmla="*/ T27 w 1161"/>
                <a:gd name="T29" fmla="*/ 772 h 793"/>
                <a:gd name="T30" fmla="+- 0 1968 1404"/>
                <a:gd name="T31" fmla="*/ T30 w 1161"/>
                <a:gd name="T32" fmla="*/ 790 h 793"/>
                <a:gd name="T33" fmla="+- 0 2000 1404"/>
                <a:gd name="T34" fmla="*/ T33 w 1161"/>
                <a:gd name="T35" fmla="*/ 790 h 793"/>
                <a:gd name="T36" fmla="+- 0 2026 1404"/>
                <a:gd name="T37" fmla="*/ T36 w 1161"/>
                <a:gd name="T38" fmla="*/ 772 h 793"/>
                <a:gd name="T39" fmla="+- 0 2063 1404"/>
                <a:gd name="T40" fmla="*/ T39 w 1161"/>
                <a:gd name="T41" fmla="*/ 679 h 793"/>
                <a:gd name="T42" fmla="+- 0 2099 1404"/>
                <a:gd name="T43" fmla="*/ T42 w 1161"/>
                <a:gd name="T44" fmla="*/ 598 h 793"/>
                <a:gd name="T45" fmla="+- 0 1950 1404"/>
                <a:gd name="T46" fmla="*/ T45 w 1161"/>
                <a:gd name="T47" fmla="*/ 525 h 793"/>
                <a:gd name="T48" fmla="+- 0 1872 1404"/>
                <a:gd name="T49" fmla="*/ T48 w 1161"/>
                <a:gd name="T50" fmla="*/ 389 h 793"/>
                <a:gd name="T51" fmla="+- 0 1781 1404"/>
                <a:gd name="T52" fmla="*/ T51 w 1161"/>
                <a:gd name="T53" fmla="*/ 267 h 793"/>
                <a:gd name="T54" fmla="+- 0 1675 1404"/>
                <a:gd name="T55" fmla="*/ T54 w 1161"/>
                <a:gd name="T56" fmla="*/ 157 h 793"/>
                <a:gd name="T57" fmla="+- 0 1552 1404"/>
                <a:gd name="T58" fmla="*/ T57 w 1161"/>
                <a:gd name="T59" fmla="*/ 56 h 793"/>
                <a:gd name="T60" fmla="+- 0 1465 1404"/>
                <a:gd name="T61" fmla="*/ T60 w 1161"/>
                <a:gd name="T62" fmla="*/ 0 h 793"/>
                <a:gd name="T63" fmla="+- 0 2485 1404"/>
                <a:gd name="T64" fmla="*/ T63 w 1161"/>
                <a:gd name="T65" fmla="*/ 8 h 793"/>
                <a:gd name="T66" fmla="+- 0 2353 1404"/>
                <a:gd name="T67" fmla="*/ T66 w 1161"/>
                <a:gd name="T68" fmla="*/ 105 h 793"/>
                <a:gd name="T69" fmla="+- 0 2239 1404"/>
                <a:gd name="T70" fmla="*/ T69 w 1161"/>
                <a:gd name="T71" fmla="*/ 210 h 793"/>
                <a:gd name="T72" fmla="+- 0 2141 1404"/>
                <a:gd name="T73" fmla="*/ T72 w 1161"/>
                <a:gd name="T74" fmla="*/ 326 h 793"/>
                <a:gd name="T75" fmla="+- 0 2056 1404"/>
                <a:gd name="T76" fmla="*/ T75 w 1161"/>
                <a:gd name="T77" fmla="*/ 455 h 793"/>
                <a:gd name="T78" fmla="+- 0 1984 1404"/>
                <a:gd name="T79" fmla="*/ T78 w 1161"/>
                <a:gd name="T80" fmla="*/ 598 h 793"/>
                <a:gd name="T81" fmla="+- 0 2131 1404"/>
                <a:gd name="T82" fmla="*/ T81 w 1161"/>
                <a:gd name="T83" fmla="*/ 535 h 793"/>
                <a:gd name="T84" fmla="+- 0 2211 1404"/>
                <a:gd name="T85" fmla="*/ T84 w 1161"/>
                <a:gd name="T86" fmla="*/ 407 h 793"/>
                <a:gd name="T87" fmla="+- 0 2305 1404"/>
                <a:gd name="T88" fmla="*/ T87 w 1161"/>
                <a:gd name="T89" fmla="*/ 293 h 793"/>
                <a:gd name="T90" fmla="+- 0 2415 1404"/>
                <a:gd name="T91" fmla="*/ T90 w 1161"/>
                <a:gd name="T92" fmla="*/ 189 h 793"/>
                <a:gd name="T93" fmla="+- 0 2542 1404"/>
                <a:gd name="T94" fmla="*/ T93 w 1161"/>
                <a:gd name="T95" fmla="*/ 94 h 793"/>
                <a:gd name="T96" fmla="+- 0 2564 1404"/>
                <a:gd name="T97" fmla="*/ T96 w 1161"/>
                <a:gd name="T98" fmla="*/ 61 h 793"/>
                <a:gd name="T99" fmla="+- 0 2557 1404"/>
                <a:gd name="T100" fmla="*/ T99 w 1161"/>
                <a:gd name="T101" fmla="*/ 22 h 793"/>
                <a:gd name="T102" fmla="+- 0 2524 1404"/>
                <a:gd name="T103" fmla="*/ T102 w 1161"/>
                <a:gd name="T104" fmla="*/ 0 h 793"/>
                <a:gd name="T105" fmla="+- 0 2504 1404"/>
                <a:gd name="T106" fmla="*/ T105 w 1161"/>
                <a:gd name="T107" fmla="*/ 0 h 793"/>
              </a:gdLst>
              <a:ahLst/>
              <a:cxnLst>
                <a:cxn ang="0">
                  <a:pos x="T1" y="T2"/>
                </a:cxn>
                <a:cxn ang="0">
                  <a:pos x="T4" y="T5"/>
                </a:cxn>
                <a:cxn ang="0">
                  <a:pos x="T7" y="T8"/>
                </a:cxn>
                <a:cxn ang="0">
                  <a:pos x="T10" y="T11"/>
                </a:cxn>
                <a:cxn ang="0">
                  <a:pos x="T13" y="T14"/>
                </a:cxn>
                <a:cxn ang="0">
                  <a:pos x="T16" y="T17"/>
                </a:cxn>
                <a:cxn ang="0">
                  <a:pos x="T19" y="T20"/>
                </a:cxn>
                <a:cxn ang="0">
                  <a:pos x="T22" y="T23"/>
                </a:cxn>
                <a:cxn ang="0">
                  <a:pos x="T25" y="T26"/>
                </a:cxn>
                <a:cxn ang="0">
                  <a:pos x="T28" y="T29"/>
                </a:cxn>
                <a:cxn ang="0">
                  <a:pos x="T31" y="T32"/>
                </a:cxn>
                <a:cxn ang="0">
                  <a:pos x="T34" y="T35"/>
                </a:cxn>
                <a:cxn ang="0">
                  <a:pos x="T37" y="T38"/>
                </a:cxn>
                <a:cxn ang="0">
                  <a:pos x="T40" y="T41"/>
                </a:cxn>
                <a:cxn ang="0">
                  <a:pos x="T43" y="T44"/>
                </a:cxn>
                <a:cxn ang="0">
                  <a:pos x="T46" y="T47"/>
                </a:cxn>
                <a:cxn ang="0">
                  <a:pos x="T49" y="T50"/>
                </a:cxn>
                <a:cxn ang="0">
                  <a:pos x="T52" y="T53"/>
                </a:cxn>
                <a:cxn ang="0">
                  <a:pos x="T55" y="T56"/>
                </a:cxn>
                <a:cxn ang="0">
                  <a:pos x="T58" y="T59"/>
                </a:cxn>
                <a:cxn ang="0">
                  <a:pos x="T61" y="T62"/>
                </a:cxn>
                <a:cxn ang="0">
                  <a:pos x="T64" y="T65"/>
                </a:cxn>
                <a:cxn ang="0">
                  <a:pos x="T67" y="T68"/>
                </a:cxn>
                <a:cxn ang="0">
                  <a:pos x="T70" y="T71"/>
                </a:cxn>
                <a:cxn ang="0">
                  <a:pos x="T73" y="T74"/>
                </a:cxn>
                <a:cxn ang="0">
                  <a:pos x="T76" y="T77"/>
                </a:cxn>
                <a:cxn ang="0">
                  <a:pos x="T79" y="T80"/>
                </a:cxn>
                <a:cxn ang="0">
                  <a:pos x="T82" y="T83"/>
                </a:cxn>
                <a:cxn ang="0">
                  <a:pos x="T85" y="T86"/>
                </a:cxn>
                <a:cxn ang="0">
                  <a:pos x="T88" y="T89"/>
                </a:cxn>
                <a:cxn ang="0">
                  <a:pos x="T91" y="T92"/>
                </a:cxn>
                <a:cxn ang="0">
                  <a:pos x="T94" y="T95"/>
                </a:cxn>
                <a:cxn ang="0">
                  <a:pos x="T97" y="T98"/>
                </a:cxn>
                <a:cxn ang="0">
                  <a:pos x="T100" y="T101"/>
                </a:cxn>
                <a:cxn ang="0">
                  <a:pos x="T103" y="T104"/>
                </a:cxn>
                <a:cxn ang="0">
                  <a:pos x="T106" y="T107"/>
                </a:cxn>
              </a:cxnLst>
              <a:rect l="0" t="0" r="r" b="b"/>
              <a:pathLst>
                <a:path w="1161" h="793">
                  <a:moveTo>
                    <a:pt x="61" y="0"/>
                  </a:moveTo>
                  <a:lnTo>
                    <a:pt x="41" y="0"/>
                  </a:lnTo>
                  <a:lnTo>
                    <a:pt x="23" y="8"/>
                  </a:lnTo>
                  <a:lnTo>
                    <a:pt x="8" y="22"/>
                  </a:lnTo>
                  <a:lnTo>
                    <a:pt x="0" y="41"/>
                  </a:lnTo>
                  <a:lnTo>
                    <a:pt x="0" y="61"/>
                  </a:lnTo>
                  <a:lnTo>
                    <a:pt x="8" y="80"/>
                  </a:lnTo>
                  <a:lnTo>
                    <a:pt x="22" y="94"/>
                  </a:lnTo>
                  <a:lnTo>
                    <a:pt x="89" y="141"/>
                  </a:lnTo>
                  <a:lnTo>
                    <a:pt x="150" y="189"/>
                  </a:lnTo>
                  <a:lnTo>
                    <a:pt x="207" y="240"/>
                  </a:lnTo>
                  <a:lnTo>
                    <a:pt x="260" y="293"/>
                  </a:lnTo>
                  <a:lnTo>
                    <a:pt x="309" y="348"/>
                  </a:lnTo>
                  <a:lnTo>
                    <a:pt x="354" y="407"/>
                  </a:lnTo>
                  <a:lnTo>
                    <a:pt x="396" y="469"/>
                  </a:lnTo>
                  <a:lnTo>
                    <a:pt x="434" y="535"/>
                  </a:lnTo>
                  <a:lnTo>
                    <a:pt x="469" y="605"/>
                  </a:lnTo>
                  <a:lnTo>
                    <a:pt x="502" y="679"/>
                  </a:lnTo>
                  <a:lnTo>
                    <a:pt x="531" y="758"/>
                  </a:lnTo>
                  <a:lnTo>
                    <a:pt x="539" y="772"/>
                  </a:lnTo>
                  <a:lnTo>
                    <a:pt x="550" y="783"/>
                  </a:lnTo>
                  <a:lnTo>
                    <a:pt x="564" y="790"/>
                  </a:lnTo>
                  <a:lnTo>
                    <a:pt x="580" y="792"/>
                  </a:lnTo>
                  <a:lnTo>
                    <a:pt x="596" y="790"/>
                  </a:lnTo>
                  <a:lnTo>
                    <a:pt x="610" y="783"/>
                  </a:lnTo>
                  <a:lnTo>
                    <a:pt x="622" y="772"/>
                  </a:lnTo>
                  <a:lnTo>
                    <a:pt x="629" y="758"/>
                  </a:lnTo>
                  <a:lnTo>
                    <a:pt x="659" y="679"/>
                  </a:lnTo>
                  <a:lnTo>
                    <a:pt x="692" y="605"/>
                  </a:lnTo>
                  <a:lnTo>
                    <a:pt x="695" y="598"/>
                  </a:lnTo>
                  <a:lnTo>
                    <a:pt x="580" y="598"/>
                  </a:lnTo>
                  <a:lnTo>
                    <a:pt x="546" y="525"/>
                  </a:lnTo>
                  <a:lnTo>
                    <a:pt x="508" y="455"/>
                  </a:lnTo>
                  <a:lnTo>
                    <a:pt x="468" y="389"/>
                  </a:lnTo>
                  <a:lnTo>
                    <a:pt x="424" y="326"/>
                  </a:lnTo>
                  <a:lnTo>
                    <a:pt x="377" y="267"/>
                  </a:lnTo>
                  <a:lnTo>
                    <a:pt x="326" y="210"/>
                  </a:lnTo>
                  <a:lnTo>
                    <a:pt x="271" y="157"/>
                  </a:lnTo>
                  <a:lnTo>
                    <a:pt x="212" y="105"/>
                  </a:lnTo>
                  <a:lnTo>
                    <a:pt x="148" y="56"/>
                  </a:lnTo>
                  <a:lnTo>
                    <a:pt x="80" y="8"/>
                  </a:lnTo>
                  <a:lnTo>
                    <a:pt x="61" y="0"/>
                  </a:lnTo>
                  <a:close/>
                  <a:moveTo>
                    <a:pt x="1100" y="0"/>
                  </a:moveTo>
                  <a:lnTo>
                    <a:pt x="1081" y="8"/>
                  </a:lnTo>
                  <a:lnTo>
                    <a:pt x="1013" y="56"/>
                  </a:lnTo>
                  <a:lnTo>
                    <a:pt x="949" y="105"/>
                  </a:lnTo>
                  <a:lnTo>
                    <a:pt x="890" y="157"/>
                  </a:lnTo>
                  <a:lnTo>
                    <a:pt x="835" y="210"/>
                  </a:lnTo>
                  <a:lnTo>
                    <a:pt x="784" y="267"/>
                  </a:lnTo>
                  <a:lnTo>
                    <a:pt x="737" y="326"/>
                  </a:lnTo>
                  <a:lnTo>
                    <a:pt x="693" y="389"/>
                  </a:lnTo>
                  <a:lnTo>
                    <a:pt x="652" y="455"/>
                  </a:lnTo>
                  <a:lnTo>
                    <a:pt x="615" y="525"/>
                  </a:lnTo>
                  <a:lnTo>
                    <a:pt x="580" y="598"/>
                  </a:lnTo>
                  <a:lnTo>
                    <a:pt x="695" y="598"/>
                  </a:lnTo>
                  <a:lnTo>
                    <a:pt x="727" y="535"/>
                  </a:lnTo>
                  <a:lnTo>
                    <a:pt x="765" y="469"/>
                  </a:lnTo>
                  <a:lnTo>
                    <a:pt x="807" y="407"/>
                  </a:lnTo>
                  <a:lnTo>
                    <a:pt x="852" y="348"/>
                  </a:lnTo>
                  <a:lnTo>
                    <a:pt x="901" y="293"/>
                  </a:lnTo>
                  <a:lnTo>
                    <a:pt x="954" y="240"/>
                  </a:lnTo>
                  <a:lnTo>
                    <a:pt x="1011" y="189"/>
                  </a:lnTo>
                  <a:lnTo>
                    <a:pt x="1072" y="141"/>
                  </a:lnTo>
                  <a:lnTo>
                    <a:pt x="1138" y="94"/>
                  </a:lnTo>
                  <a:lnTo>
                    <a:pt x="1153" y="80"/>
                  </a:lnTo>
                  <a:lnTo>
                    <a:pt x="1160" y="61"/>
                  </a:lnTo>
                  <a:lnTo>
                    <a:pt x="1161" y="41"/>
                  </a:lnTo>
                  <a:lnTo>
                    <a:pt x="1153" y="22"/>
                  </a:lnTo>
                  <a:lnTo>
                    <a:pt x="1138" y="8"/>
                  </a:lnTo>
                  <a:lnTo>
                    <a:pt x="1120" y="0"/>
                  </a:lnTo>
                  <a:lnTo>
                    <a:pt x="110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62189" tIns="31094" rIns="62189" bIns="31094" numCol="1" anchor="t" anchorCtr="0" compatLnSpc="1">
              <a:prstTxWarp prst="textNoShape">
                <a:avLst/>
              </a:prstTxWarp>
            </a:bodyPr>
            <a:lstStyle/>
            <a:p>
              <a:endParaRPr lang="ja-JP" altLang="en-US" sz="1200">
                <a:latin typeface="メイリオ" panose="020B0604030504040204" pitchFamily="50" charset="-128"/>
                <a:ea typeface="メイリオ" panose="020B0604030504040204" pitchFamily="50" charset="-128"/>
              </a:endParaRPr>
            </a:p>
          </p:txBody>
        </p:sp>
        <p:sp>
          <p:nvSpPr>
            <p:cNvPr id="113" name="AutoShape 3">
              <a:extLst>
                <a:ext uri="{FF2B5EF4-FFF2-40B4-BE49-F238E27FC236}">
                  <a16:creationId xmlns:a16="http://schemas.microsoft.com/office/drawing/2014/main" id="{634A8BC4-0A1A-64B1-CE2E-B139DAE2B7D0}"/>
                </a:ext>
              </a:extLst>
            </p:cNvPr>
            <p:cNvSpPr>
              <a:spLocks/>
            </p:cNvSpPr>
            <p:nvPr/>
          </p:nvSpPr>
          <p:spPr bwMode="auto">
            <a:xfrm>
              <a:off x="0" y="467"/>
              <a:ext cx="2297" cy="3048"/>
            </a:xfrm>
            <a:custGeom>
              <a:avLst/>
              <a:gdLst>
                <a:gd name="T0" fmla="*/ 956 w 2297"/>
                <a:gd name="T1" fmla="+- 0 489 468"/>
                <a:gd name="T2" fmla="*/ 489 h 3048"/>
                <a:gd name="T3" fmla="*/ 716 w 2297"/>
                <a:gd name="T4" fmla="+- 0 580 468"/>
                <a:gd name="T5" fmla="*/ 580 h 3048"/>
                <a:gd name="T6" fmla="*/ 500 w 2297"/>
                <a:gd name="T7" fmla="+- 0 734 468"/>
                <a:gd name="T8" fmla="*/ 734 h 3048"/>
                <a:gd name="T9" fmla="*/ 316 w 2297"/>
                <a:gd name="T10" fmla="+- 0 944 468"/>
                <a:gd name="T11" fmla="*/ 944 h 3048"/>
                <a:gd name="T12" fmla="*/ 167 w 2297"/>
                <a:gd name="T13" fmla="+- 0 1200 468"/>
                <a:gd name="T14" fmla="*/ 1200 h 3048"/>
                <a:gd name="T15" fmla="*/ 63 w 2297"/>
                <a:gd name="T16" fmla="+- 0 1495 468"/>
                <a:gd name="T17" fmla="*/ 1495 h 3048"/>
                <a:gd name="T18" fmla="*/ 7 w 2297"/>
                <a:gd name="T19" fmla="+- 0 1820 468"/>
                <a:gd name="T20" fmla="*/ 1820 h 3048"/>
                <a:gd name="T21" fmla="*/ 7 w 2297"/>
                <a:gd name="T22" fmla="+- 0 2163 468"/>
                <a:gd name="T23" fmla="*/ 2163 h 3048"/>
                <a:gd name="T24" fmla="*/ 63 w 2297"/>
                <a:gd name="T25" fmla="+- 0 2489 468"/>
                <a:gd name="T26" fmla="*/ 2489 h 3048"/>
                <a:gd name="T27" fmla="*/ 167 w 2297"/>
                <a:gd name="T28" fmla="+- 0 2784 468"/>
                <a:gd name="T29" fmla="*/ 2784 h 3048"/>
                <a:gd name="T30" fmla="*/ 316 w 2297"/>
                <a:gd name="T31" fmla="+- 0 3040 468"/>
                <a:gd name="T32" fmla="*/ 3040 h 3048"/>
                <a:gd name="T33" fmla="*/ 500 w 2297"/>
                <a:gd name="T34" fmla="+- 0 3249 468"/>
                <a:gd name="T35" fmla="*/ 3249 h 3048"/>
                <a:gd name="T36" fmla="*/ 716 w 2297"/>
                <a:gd name="T37" fmla="+- 0 3404 468"/>
                <a:gd name="T38" fmla="*/ 3404 h 3048"/>
                <a:gd name="T39" fmla="*/ 956 w 2297"/>
                <a:gd name="T40" fmla="+- 0 3494 468"/>
                <a:gd name="T41" fmla="*/ 3494 h 3048"/>
                <a:gd name="T42" fmla="*/ 1213 w 2297"/>
                <a:gd name="T43" fmla="+- 0 3513 468"/>
                <a:gd name="T44" fmla="*/ 3513 h 3048"/>
                <a:gd name="T45" fmla="*/ 1463 w 2297"/>
                <a:gd name="T46" fmla="+- 0 3457 468"/>
                <a:gd name="T47" fmla="*/ 3457 h 3048"/>
                <a:gd name="T48" fmla="*/ 1085 w 2297"/>
                <a:gd name="T49" fmla="+- 0 3409 468"/>
                <a:gd name="T50" fmla="*/ 3409 h 3048"/>
                <a:gd name="T51" fmla="*/ 842 w 2297"/>
                <a:gd name="T52" fmla="+- 0 3349 468"/>
                <a:gd name="T53" fmla="*/ 3349 h 3048"/>
                <a:gd name="T54" fmla="*/ 622 w 2297"/>
                <a:gd name="T55" fmla="+- 0 3218 468"/>
                <a:gd name="T56" fmla="*/ 3218 h 3048"/>
                <a:gd name="T57" fmla="*/ 432 w 2297"/>
                <a:gd name="T58" fmla="+- 0 3024 468"/>
                <a:gd name="T59" fmla="*/ 3024 h 3048"/>
                <a:gd name="T60" fmla="*/ 278 w 2297"/>
                <a:gd name="T61" fmla="+- 0 2777 468"/>
                <a:gd name="T62" fmla="*/ 2777 h 3048"/>
                <a:gd name="T63" fmla="*/ 169 w 2297"/>
                <a:gd name="T64" fmla="+- 0 2487 468"/>
                <a:gd name="T65" fmla="*/ 2487 h 3048"/>
                <a:gd name="T66" fmla="*/ 112 w 2297"/>
                <a:gd name="T67" fmla="+- 0 2163 468"/>
                <a:gd name="T68" fmla="*/ 2163 h 3048"/>
                <a:gd name="T69" fmla="*/ 112 w 2297"/>
                <a:gd name="T70" fmla="+- 0 1820 468"/>
                <a:gd name="T71" fmla="*/ 1820 h 3048"/>
                <a:gd name="T72" fmla="*/ 169 w 2297"/>
                <a:gd name="T73" fmla="+- 0 1497 468"/>
                <a:gd name="T74" fmla="*/ 1497 h 3048"/>
                <a:gd name="T75" fmla="*/ 278 w 2297"/>
                <a:gd name="T76" fmla="+- 0 1207 468"/>
                <a:gd name="T77" fmla="*/ 1207 h 3048"/>
                <a:gd name="T78" fmla="*/ 432 w 2297"/>
                <a:gd name="T79" fmla="+- 0 960 468"/>
                <a:gd name="T80" fmla="*/ 960 h 3048"/>
                <a:gd name="T81" fmla="*/ 622 w 2297"/>
                <a:gd name="T82" fmla="+- 0 766 468"/>
                <a:gd name="T83" fmla="*/ 766 h 3048"/>
                <a:gd name="T84" fmla="*/ 842 w 2297"/>
                <a:gd name="T85" fmla="+- 0 634 468"/>
                <a:gd name="T86" fmla="*/ 634 h 3048"/>
                <a:gd name="T87" fmla="*/ 1085 w 2297"/>
                <a:gd name="T88" fmla="+- 0 575 468"/>
                <a:gd name="T89" fmla="*/ 575 h 3048"/>
                <a:gd name="T90" fmla="*/ 1463 w 2297"/>
                <a:gd name="T91" fmla="+- 0 526 468"/>
                <a:gd name="T92" fmla="*/ 526 h 3048"/>
                <a:gd name="T93" fmla="*/ 1213 w 2297"/>
                <a:gd name="T94" fmla="+- 0 470 468"/>
                <a:gd name="T95" fmla="*/ 470 h 3048"/>
                <a:gd name="T96" fmla="*/ 1212 w 2297"/>
                <a:gd name="T97" fmla="+- 0 575 468"/>
                <a:gd name="T98" fmla="*/ 575 h 3048"/>
                <a:gd name="T99" fmla="*/ 1455 w 2297"/>
                <a:gd name="T100" fmla="+- 0 634 468"/>
                <a:gd name="T101" fmla="*/ 634 h 3048"/>
                <a:gd name="T102" fmla="*/ 1675 w 2297"/>
                <a:gd name="T103" fmla="+- 0 766 468"/>
                <a:gd name="T104" fmla="*/ 766 h 3048"/>
                <a:gd name="T105" fmla="*/ 1865 w 2297"/>
                <a:gd name="T106" fmla="+- 0 960 468"/>
                <a:gd name="T107" fmla="*/ 960 h 3048"/>
                <a:gd name="T108" fmla="*/ 2018 w 2297"/>
                <a:gd name="T109" fmla="+- 0 1207 468"/>
                <a:gd name="T110" fmla="*/ 1207 h 3048"/>
                <a:gd name="T111" fmla="*/ 2127 w 2297"/>
                <a:gd name="T112" fmla="+- 0 1497 468"/>
                <a:gd name="T113" fmla="*/ 1497 h 3048"/>
                <a:gd name="T114" fmla="*/ 2185 w 2297"/>
                <a:gd name="T115" fmla="+- 0 1820 468"/>
                <a:gd name="T116" fmla="*/ 1820 h 3048"/>
                <a:gd name="T117" fmla="*/ 2185 w 2297"/>
                <a:gd name="T118" fmla="+- 0 2163 468"/>
                <a:gd name="T119" fmla="*/ 2163 h 3048"/>
                <a:gd name="T120" fmla="*/ 2127 w 2297"/>
                <a:gd name="T121" fmla="+- 0 2487 468"/>
                <a:gd name="T122" fmla="*/ 2487 h 3048"/>
                <a:gd name="T123" fmla="*/ 2018 w 2297"/>
                <a:gd name="T124" fmla="+- 0 2777 468"/>
                <a:gd name="T125" fmla="*/ 2777 h 3048"/>
                <a:gd name="T126" fmla="*/ 1865 w 2297"/>
                <a:gd name="T127" fmla="+- 0 3024 468"/>
                <a:gd name="T128" fmla="*/ 3024 h 3048"/>
                <a:gd name="T129" fmla="*/ 1675 w 2297"/>
                <a:gd name="T130" fmla="+- 0 3218 468"/>
                <a:gd name="T131" fmla="*/ 3218 h 3048"/>
                <a:gd name="T132" fmla="*/ 1455 w 2297"/>
                <a:gd name="T133" fmla="+- 0 3349 468"/>
                <a:gd name="T134" fmla="*/ 3349 h 3048"/>
                <a:gd name="T135" fmla="*/ 1212 w 2297"/>
                <a:gd name="T136" fmla="+- 0 3409 468"/>
                <a:gd name="T137" fmla="*/ 3409 h 3048"/>
                <a:gd name="T138" fmla="*/ 1637 w 2297"/>
                <a:gd name="T139" fmla="+- 0 3371 468"/>
                <a:gd name="T140" fmla="*/ 3371 h 3048"/>
                <a:gd name="T141" fmla="*/ 1846 w 2297"/>
                <a:gd name="T142" fmla="+- 0 3202 468"/>
                <a:gd name="T143" fmla="*/ 3202 h 3048"/>
                <a:gd name="T144" fmla="*/ 2022 w 2297"/>
                <a:gd name="T145" fmla="+- 0 2980 468"/>
                <a:gd name="T146" fmla="*/ 2980 h 3048"/>
                <a:gd name="T147" fmla="*/ 2160 w 2297"/>
                <a:gd name="T148" fmla="+- 0 2713 468"/>
                <a:gd name="T149" fmla="*/ 2713 h 3048"/>
                <a:gd name="T150" fmla="*/ 2253 w 2297"/>
                <a:gd name="T151" fmla="+- 0 2410 468"/>
                <a:gd name="T152" fmla="*/ 2410 h 3048"/>
                <a:gd name="T153" fmla="*/ 2295 w 2297"/>
                <a:gd name="T154" fmla="+- 0 2078 468"/>
                <a:gd name="T155" fmla="*/ 2078 h 3048"/>
                <a:gd name="T156" fmla="*/ 2281 w 2297"/>
                <a:gd name="T157" fmla="+- 0 1737 468"/>
                <a:gd name="T158" fmla="*/ 1737 h 3048"/>
                <a:gd name="T159" fmla="*/ 2212 w 2297"/>
                <a:gd name="T160" fmla="+- 0 1418 468"/>
                <a:gd name="T161" fmla="*/ 1418 h 3048"/>
                <a:gd name="T162" fmla="*/ 2096 w 2297"/>
                <a:gd name="T163" fmla="+- 0 1132 468"/>
                <a:gd name="T164" fmla="*/ 1132 h 3048"/>
                <a:gd name="T165" fmla="*/ 1938 w 2297"/>
                <a:gd name="T166" fmla="+- 0 887 468"/>
                <a:gd name="T167" fmla="*/ 887 h 3048"/>
                <a:gd name="T168" fmla="*/ 1745 w 2297"/>
                <a:gd name="T169" fmla="+- 0 690 468"/>
                <a:gd name="T170" fmla="*/ 690 h 3048"/>
                <a:gd name="T171" fmla="*/ 1565 w 2297"/>
                <a:gd name="T172" fmla="+- 0 572 468"/>
                <a:gd name="T173" fmla="*/ 572 h 3048"/>
              </a:gdLst>
              <a:ahLst/>
              <a:cxnLst>
                <a:cxn ang="0">
                  <a:pos x="T0" y="T2"/>
                </a:cxn>
                <a:cxn ang="0">
                  <a:pos x="T3" y="T5"/>
                </a:cxn>
                <a:cxn ang="0">
                  <a:pos x="T6" y="T8"/>
                </a:cxn>
                <a:cxn ang="0">
                  <a:pos x="T9" y="T11"/>
                </a:cxn>
                <a:cxn ang="0">
                  <a:pos x="T12" y="T14"/>
                </a:cxn>
                <a:cxn ang="0">
                  <a:pos x="T15" y="T17"/>
                </a:cxn>
                <a:cxn ang="0">
                  <a:pos x="T18" y="T20"/>
                </a:cxn>
                <a:cxn ang="0">
                  <a:pos x="T21" y="T23"/>
                </a:cxn>
                <a:cxn ang="0">
                  <a:pos x="T24" y="T26"/>
                </a:cxn>
                <a:cxn ang="0">
                  <a:pos x="T27" y="T29"/>
                </a:cxn>
                <a:cxn ang="0">
                  <a:pos x="T30" y="T32"/>
                </a:cxn>
                <a:cxn ang="0">
                  <a:pos x="T33" y="T35"/>
                </a:cxn>
                <a:cxn ang="0">
                  <a:pos x="T36" y="T38"/>
                </a:cxn>
                <a:cxn ang="0">
                  <a:pos x="T39" y="T41"/>
                </a:cxn>
                <a:cxn ang="0">
                  <a:pos x="T42" y="T44"/>
                </a:cxn>
                <a:cxn ang="0">
                  <a:pos x="T45" y="T47"/>
                </a:cxn>
                <a:cxn ang="0">
                  <a:pos x="T48" y="T50"/>
                </a:cxn>
                <a:cxn ang="0">
                  <a:pos x="T51" y="T53"/>
                </a:cxn>
                <a:cxn ang="0">
                  <a:pos x="T54" y="T56"/>
                </a:cxn>
                <a:cxn ang="0">
                  <a:pos x="T57" y="T59"/>
                </a:cxn>
                <a:cxn ang="0">
                  <a:pos x="T60" y="T62"/>
                </a:cxn>
                <a:cxn ang="0">
                  <a:pos x="T63" y="T65"/>
                </a:cxn>
                <a:cxn ang="0">
                  <a:pos x="T66" y="T68"/>
                </a:cxn>
                <a:cxn ang="0">
                  <a:pos x="T69" y="T71"/>
                </a:cxn>
                <a:cxn ang="0">
                  <a:pos x="T72" y="T74"/>
                </a:cxn>
                <a:cxn ang="0">
                  <a:pos x="T75" y="T77"/>
                </a:cxn>
                <a:cxn ang="0">
                  <a:pos x="T78" y="T80"/>
                </a:cxn>
                <a:cxn ang="0">
                  <a:pos x="T81" y="T83"/>
                </a:cxn>
                <a:cxn ang="0">
                  <a:pos x="T84" y="T86"/>
                </a:cxn>
                <a:cxn ang="0">
                  <a:pos x="T87" y="T89"/>
                </a:cxn>
                <a:cxn ang="0">
                  <a:pos x="T90" y="T92"/>
                </a:cxn>
                <a:cxn ang="0">
                  <a:pos x="T93" y="T95"/>
                </a:cxn>
                <a:cxn ang="0">
                  <a:pos x="T96" y="T98"/>
                </a:cxn>
                <a:cxn ang="0">
                  <a:pos x="T99" y="T101"/>
                </a:cxn>
                <a:cxn ang="0">
                  <a:pos x="T102" y="T104"/>
                </a:cxn>
                <a:cxn ang="0">
                  <a:pos x="T105" y="T107"/>
                </a:cxn>
                <a:cxn ang="0">
                  <a:pos x="T108" y="T110"/>
                </a:cxn>
                <a:cxn ang="0">
                  <a:pos x="T111" y="T113"/>
                </a:cxn>
                <a:cxn ang="0">
                  <a:pos x="T114" y="T116"/>
                </a:cxn>
                <a:cxn ang="0">
                  <a:pos x="T117" y="T119"/>
                </a:cxn>
                <a:cxn ang="0">
                  <a:pos x="T120" y="T122"/>
                </a:cxn>
                <a:cxn ang="0">
                  <a:pos x="T123" y="T125"/>
                </a:cxn>
                <a:cxn ang="0">
                  <a:pos x="T126" y="T128"/>
                </a:cxn>
                <a:cxn ang="0">
                  <a:pos x="T129" y="T131"/>
                </a:cxn>
                <a:cxn ang="0">
                  <a:pos x="T132" y="T134"/>
                </a:cxn>
                <a:cxn ang="0">
                  <a:pos x="T135" y="T137"/>
                </a:cxn>
                <a:cxn ang="0">
                  <a:pos x="T138" y="T140"/>
                </a:cxn>
                <a:cxn ang="0">
                  <a:pos x="T141" y="T143"/>
                </a:cxn>
                <a:cxn ang="0">
                  <a:pos x="T144" y="T146"/>
                </a:cxn>
                <a:cxn ang="0">
                  <a:pos x="T147" y="T149"/>
                </a:cxn>
                <a:cxn ang="0">
                  <a:pos x="T150" y="T152"/>
                </a:cxn>
                <a:cxn ang="0">
                  <a:pos x="T153" y="T155"/>
                </a:cxn>
                <a:cxn ang="0">
                  <a:pos x="T156" y="T158"/>
                </a:cxn>
                <a:cxn ang="0">
                  <a:pos x="T159" y="T161"/>
                </a:cxn>
                <a:cxn ang="0">
                  <a:pos x="T162" y="T164"/>
                </a:cxn>
                <a:cxn ang="0">
                  <a:pos x="T165" y="T167"/>
                </a:cxn>
                <a:cxn ang="0">
                  <a:pos x="T168" y="T170"/>
                </a:cxn>
                <a:cxn ang="0">
                  <a:pos x="T171" y="T173"/>
                </a:cxn>
              </a:cxnLst>
              <a:rect l="0" t="0" r="r" b="b"/>
              <a:pathLst>
                <a:path w="2297" h="3048">
                  <a:moveTo>
                    <a:pt x="1148" y="0"/>
                  </a:moveTo>
                  <a:lnTo>
                    <a:pt x="1083" y="2"/>
                  </a:lnTo>
                  <a:lnTo>
                    <a:pt x="1019" y="10"/>
                  </a:lnTo>
                  <a:lnTo>
                    <a:pt x="956" y="21"/>
                  </a:lnTo>
                  <a:lnTo>
                    <a:pt x="894" y="38"/>
                  </a:lnTo>
                  <a:lnTo>
                    <a:pt x="833" y="58"/>
                  </a:lnTo>
                  <a:lnTo>
                    <a:pt x="774" y="83"/>
                  </a:lnTo>
                  <a:lnTo>
                    <a:pt x="716" y="112"/>
                  </a:lnTo>
                  <a:lnTo>
                    <a:pt x="660" y="145"/>
                  </a:lnTo>
                  <a:lnTo>
                    <a:pt x="605" y="182"/>
                  </a:lnTo>
                  <a:lnTo>
                    <a:pt x="552" y="222"/>
                  </a:lnTo>
                  <a:lnTo>
                    <a:pt x="500" y="266"/>
                  </a:lnTo>
                  <a:lnTo>
                    <a:pt x="451" y="314"/>
                  </a:lnTo>
                  <a:lnTo>
                    <a:pt x="404" y="365"/>
                  </a:lnTo>
                  <a:lnTo>
                    <a:pt x="359" y="419"/>
                  </a:lnTo>
                  <a:lnTo>
                    <a:pt x="316" y="476"/>
                  </a:lnTo>
                  <a:lnTo>
                    <a:pt x="275" y="536"/>
                  </a:lnTo>
                  <a:lnTo>
                    <a:pt x="236" y="599"/>
                  </a:lnTo>
                  <a:lnTo>
                    <a:pt x="201" y="664"/>
                  </a:lnTo>
                  <a:lnTo>
                    <a:pt x="167" y="732"/>
                  </a:lnTo>
                  <a:lnTo>
                    <a:pt x="137" y="803"/>
                  </a:lnTo>
                  <a:lnTo>
                    <a:pt x="109" y="875"/>
                  </a:lnTo>
                  <a:lnTo>
                    <a:pt x="84" y="950"/>
                  </a:lnTo>
                  <a:lnTo>
                    <a:pt x="63" y="1027"/>
                  </a:lnTo>
                  <a:lnTo>
                    <a:pt x="44" y="1106"/>
                  </a:lnTo>
                  <a:lnTo>
                    <a:pt x="28" y="1186"/>
                  </a:lnTo>
                  <a:lnTo>
                    <a:pt x="16" y="1269"/>
                  </a:lnTo>
                  <a:lnTo>
                    <a:pt x="7" y="1352"/>
                  </a:lnTo>
                  <a:lnTo>
                    <a:pt x="2" y="1438"/>
                  </a:lnTo>
                  <a:lnTo>
                    <a:pt x="0" y="1524"/>
                  </a:lnTo>
                  <a:lnTo>
                    <a:pt x="2" y="1610"/>
                  </a:lnTo>
                  <a:lnTo>
                    <a:pt x="7" y="1695"/>
                  </a:lnTo>
                  <a:lnTo>
                    <a:pt x="16" y="1779"/>
                  </a:lnTo>
                  <a:lnTo>
                    <a:pt x="28" y="1861"/>
                  </a:lnTo>
                  <a:lnTo>
                    <a:pt x="44" y="1942"/>
                  </a:lnTo>
                  <a:lnTo>
                    <a:pt x="63" y="2021"/>
                  </a:lnTo>
                  <a:lnTo>
                    <a:pt x="84" y="2098"/>
                  </a:lnTo>
                  <a:lnTo>
                    <a:pt x="109" y="2172"/>
                  </a:lnTo>
                  <a:lnTo>
                    <a:pt x="137" y="2245"/>
                  </a:lnTo>
                  <a:lnTo>
                    <a:pt x="167" y="2316"/>
                  </a:lnTo>
                  <a:lnTo>
                    <a:pt x="201" y="2384"/>
                  </a:lnTo>
                  <a:lnTo>
                    <a:pt x="236" y="2449"/>
                  </a:lnTo>
                  <a:lnTo>
                    <a:pt x="275" y="2512"/>
                  </a:lnTo>
                  <a:lnTo>
                    <a:pt x="316" y="2572"/>
                  </a:lnTo>
                  <a:lnTo>
                    <a:pt x="359" y="2629"/>
                  </a:lnTo>
                  <a:lnTo>
                    <a:pt x="404" y="2683"/>
                  </a:lnTo>
                  <a:lnTo>
                    <a:pt x="451" y="2734"/>
                  </a:lnTo>
                  <a:lnTo>
                    <a:pt x="500" y="2781"/>
                  </a:lnTo>
                  <a:lnTo>
                    <a:pt x="552" y="2826"/>
                  </a:lnTo>
                  <a:lnTo>
                    <a:pt x="605" y="2866"/>
                  </a:lnTo>
                  <a:lnTo>
                    <a:pt x="660" y="2903"/>
                  </a:lnTo>
                  <a:lnTo>
                    <a:pt x="716" y="2936"/>
                  </a:lnTo>
                  <a:lnTo>
                    <a:pt x="774" y="2965"/>
                  </a:lnTo>
                  <a:lnTo>
                    <a:pt x="833" y="2989"/>
                  </a:lnTo>
                  <a:lnTo>
                    <a:pt x="894" y="3010"/>
                  </a:lnTo>
                  <a:lnTo>
                    <a:pt x="956" y="3026"/>
                  </a:lnTo>
                  <a:lnTo>
                    <a:pt x="1019" y="3038"/>
                  </a:lnTo>
                  <a:lnTo>
                    <a:pt x="1083" y="3045"/>
                  </a:lnTo>
                  <a:lnTo>
                    <a:pt x="1148" y="3048"/>
                  </a:lnTo>
                  <a:lnTo>
                    <a:pt x="1213" y="3045"/>
                  </a:lnTo>
                  <a:lnTo>
                    <a:pt x="1278" y="3038"/>
                  </a:lnTo>
                  <a:lnTo>
                    <a:pt x="1341" y="3026"/>
                  </a:lnTo>
                  <a:lnTo>
                    <a:pt x="1403" y="3010"/>
                  </a:lnTo>
                  <a:lnTo>
                    <a:pt x="1463" y="2989"/>
                  </a:lnTo>
                  <a:lnTo>
                    <a:pt x="1523" y="2965"/>
                  </a:lnTo>
                  <a:lnTo>
                    <a:pt x="1565" y="2944"/>
                  </a:lnTo>
                  <a:lnTo>
                    <a:pt x="1148" y="2944"/>
                  </a:lnTo>
                  <a:lnTo>
                    <a:pt x="1085" y="2941"/>
                  </a:lnTo>
                  <a:lnTo>
                    <a:pt x="1022" y="2933"/>
                  </a:lnTo>
                  <a:lnTo>
                    <a:pt x="961" y="2921"/>
                  </a:lnTo>
                  <a:lnTo>
                    <a:pt x="901" y="2903"/>
                  </a:lnTo>
                  <a:lnTo>
                    <a:pt x="842" y="2881"/>
                  </a:lnTo>
                  <a:lnTo>
                    <a:pt x="784" y="2855"/>
                  </a:lnTo>
                  <a:lnTo>
                    <a:pt x="728" y="2824"/>
                  </a:lnTo>
                  <a:lnTo>
                    <a:pt x="674" y="2789"/>
                  </a:lnTo>
                  <a:lnTo>
                    <a:pt x="622" y="2750"/>
                  </a:lnTo>
                  <a:lnTo>
                    <a:pt x="571" y="2707"/>
                  </a:lnTo>
                  <a:lnTo>
                    <a:pt x="522" y="2660"/>
                  </a:lnTo>
                  <a:lnTo>
                    <a:pt x="476" y="2609"/>
                  </a:lnTo>
                  <a:lnTo>
                    <a:pt x="432" y="2556"/>
                  </a:lnTo>
                  <a:lnTo>
                    <a:pt x="390" y="2498"/>
                  </a:lnTo>
                  <a:lnTo>
                    <a:pt x="350" y="2438"/>
                  </a:lnTo>
                  <a:lnTo>
                    <a:pt x="313" y="2375"/>
                  </a:lnTo>
                  <a:lnTo>
                    <a:pt x="278" y="2309"/>
                  </a:lnTo>
                  <a:lnTo>
                    <a:pt x="247" y="2240"/>
                  </a:lnTo>
                  <a:lnTo>
                    <a:pt x="218" y="2169"/>
                  </a:lnTo>
                  <a:lnTo>
                    <a:pt x="192" y="2095"/>
                  </a:lnTo>
                  <a:lnTo>
                    <a:pt x="169" y="2019"/>
                  </a:lnTo>
                  <a:lnTo>
                    <a:pt x="150" y="1941"/>
                  </a:lnTo>
                  <a:lnTo>
                    <a:pt x="134" y="1861"/>
                  </a:lnTo>
                  <a:lnTo>
                    <a:pt x="121" y="1779"/>
                  </a:lnTo>
                  <a:lnTo>
                    <a:pt x="112" y="1695"/>
                  </a:lnTo>
                  <a:lnTo>
                    <a:pt x="106" y="1610"/>
                  </a:lnTo>
                  <a:lnTo>
                    <a:pt x="104" y="1524"/>
                  </a:lnTo>
                  <a:lnTo>
                    <a:pt x="106" y="1437"/>
                  </a:lnTo>
                  <a:lnTo>
                    <a:pt x="112" y="1352"/>
                  </a:lnTo>
                  <a:lnTo>
                    <a:pt x="121" y="1269"/>
                  </a:lnTo>
                  <a:lnTo>
                    <a:pt x="134" y="1187"/>
                  </a:lnTo>
                  <a:lnTo>
                    <a:pt x="150" y="1107"/>
                  </a:lnTo>
                  <a:lnTo>
                    <a:pt x="169" y="1029"/>
                  </a:lnTo>
                  <a:lnTo>
                    <a:pt x="192" y="953"/>
                  </a:lnTo>
                  <a:lnTo>
                    <a:pt x="218" y="879"/>
                  </a:lnTo>
                  <a:lnTo>
                    <a:pt x="247" y="808"/>
                  </a:lnTo>
                  <a:lnTo>
                    <a:pt x="278" y="739"/>
                  </a:lnTo>
                  <a:lnTo>
                    <a:pt x="313" y="673"/>
                  </a:lnTo>
                  <a:lnTo>
                    <a:pt x="350" y="610"/>
                  </a:lnTo>
                  <a:lnTo>
                    <a:pt x="390" y="549"/>
                  </a:lnTo>
                  <a:lnTo>
                    <a:pt x="432" y="492"/>
                  </a:lnTo>
                  <a:lnTo>
                    <a:pt x="476" y="438"/>
                  </a:lnTo>
                  <a:lnTo>
                    <a:pt x="522" y="388"/>
                  </a:lnTo>
                  <a:lnTo>
                    <a:pt x="571" y="341"/>
                  </a:lnTo>
                  <a:lnTo>
                    <a:pt x="622" y="298"/>
                  </a:lnTo>
                  <a:lnTo>
                    <a:pt x="674" y="259"/>
                  </a:lnTo>
                  <a:lnTo>
                    <a:pt x="728" y="224"/>
                  </a:lnTo>
                  <a:lnTo>
                    <a:pt x="784" y="193"/>
                  </a:lnTo>
                  <a:lnTo>
                    <a:pt x="842" y="166"/>
                  </a:lnTo>
                  <a:lnTo>
                    <a:pt x="901" y="144"/>
                  </a:lnTo>
                  <a:lnTo>
                    <a:pt x="961" y="127"/>
                  </a:lnTo>
                  <a:lnTo>
                    <a:pt x="1022" y="114"/>
                  </a:lnTo>
                  <a:lnTo>
                    <a:pt x="1085" y="107"/>
                  </a:lnTo>
                  <a:lnTo>
                    <a:pt x="1148" y="104"/>
                  </a:lnTo>
                  <a:lnTo>
                    <a:pt x="1565" y="104"/>
                  </a:lnTo>
                  <a:lnTo>
                    <a:pt x="1523" y="83"/>
                  </a:lnTo>
                  <a:lnTo>
                    <a:pt x="1463" y="58"/>
                  </a:lnTo>
                  <a:lnTo>
                    <a:pt x="1403" y="38"/>
                  </a:lnTo>
                  <a:lnTo>
                    <a:pt x="1341" y="21"/>
                  </a:lnTo>
                  <a:lnTo>
                    <a:pt x="1278" y="10"/>
                  </a:lnTo>
                  <a:lnTo>
                    <a:pt x="1213" y="2"/>
                  </a:lnTo>
                  <a:lnTo>
                    <a:pt x="1148" y="0"/>
                  </a:lnTo>
                  <a:close/>
                  <a:moveTo>
                    <a:pt x="1565" y="104"/>
                  </a:moveTo>
                  <a:lnTo>
                    <a:pt x="1148" y="104"/>
                  </a:lnTo>
                  <a:lnTo>
                    <a:pt x="1212" y="107"/>
                  </a:lnTo>
                  <a:lnTo>
                    <a:pt x="1274" y="114"/>
                  </a:lnTo>
                  <a:lnTo>
                    <a:pt x="1336" y="127"/>
                  </a:lnTo>
                  <a:lnTo>
                    <a:pt x="1396" y="144"/>
                  </a:lnTo>
                  <a:lnTo>
                    <a:pt x="1455" y="166"/>
                  </a:lnTo>
                  <a:lnTo>
                    <a:pt x="1512" y="193"/>
                  </a:lnTo>
                  <a:lnTo>
                    <a:pt x="1568" y="224"/>
                  </a:lnTo>
                  <a:lnTo>
                    <a:pt x="1623" y="259"/>
                  </a:lnTo>
                  <a:lnTo>
                    <a:pt x="1675" y="298"/>
                  </a:lnTo>
                  <a:lnTo>
                    <a:pt x="1726" y="341"/>
                  </a:lnTo>
                  <a:lnTo>
                    <a:pt x="1774" y="388"/>
                  </a:lnTo>
                  <a:lnTo>
                    <a:pt x="1821" y="438"/>
                  </a:lnTo>
                  <a:lnTo>
                    <a:pt x="1865" y="492"/>
                  </a:lnTo>
                  <a:lnTo>
                    <a:pt x="1907" y="549"/>
                  </a:lnTo>
                  <a:lnTo>
                    <a:pt x="1947" y="610"/>
                  </a:lnTo>
                  <a:lnTo>
                    <a:pt x="1984" y="673"/>
                  </a:lnTo>
                  <a:lnTo>
                    <a:pt x="2018" y="739"/>
                  </a:lnTo>
                  <a:lnTo>
                    <a:pt x="2050" y="808"/>
                  </a:lnTo>
                  <a:lnTo>
                    <a:pt x="2079" y="879"/>
                  </a:lnTo>
                  <a:lnTo>
                    <a:pt x="2105" y="953"/>
                  </a:lnTo>
                  <a:lnTo>
                    <a:pt x="2127" y="1029"/>
                  </a:lnTo>
                  <a:lnTo>
                    <a:pt x="2147" y="1107"/>
                  </a:lnTo>
                  <a:lnTo>
                    <a:pt x="2163" y="1187"/>
                  </a:lnTo>
                  <a:lnTo>
                    <a:pt x="2176" y="1269"/>
                  </a:lnTo>
                  <a:lnTo>
                    <a:pt x="2185" y="1352"/>
                  </a:lnTo>
                  <a:lnTo>
                    <a:pt x="2191" y="1438"/>
                  </a:lnTo>
                  <a:lnTo>
                    <a:pt x="2193" y="1524"/>
                  </a:lnTo>
                  <a:lnTo>
                    <a:pt x="2191" y="1610"/>
                  </a:lnTo>
                  <a:lnTo>
                    <a:pt x="2185" y="1695"/>
                  </a:lnTo>
                  <a:lnTo>
                    <a:pt x="2176" y="1779"/>
                  </a:lnTo>
                  <a:lnTo>
                    <a:pt x="2163" y="1861"/>
                  </a:lnTo>
                  <a:lnTo>
                    <a:pt x="2147" y="1941"/>
                  </a:lnTo>
                  <a:lnTo>
                    <a:pt x="2127" y="2019"/>
                  </a:lnTo>
                  <a:lnTo>
                    <a:pt x="2105" y="2095"/>
                  </a:lnTo>
                  <a:lnTo>
                    <a:pt x="2079" y="2169"/>
                  </a:lnTo>
                  <a:lnTo>
                    <a:pt x="2050" y="2240"/>
                  </a:lnTo>
                  <a:lnTo>
                    <a:pt x="2018" y="2309"/>
                  </a:lnTo>
                  <a:lnTo>
                    <a:pt x="1984" y="2375"/>
                  </a:lnTo>
                  <a:lnTo>
                    <a:pt x="1947" y="2438"/>
                  </a:lnTo>
                  <a:lnTo>
                    <a:pt x="1907" y="2498"/>
                  </a:lnTo>
                  <a:lnTo>
                    <a:pt x="1865" y="2556"/>
                  </a:lnTo>
                  <a:lnTo>
                    <a:pt x="1821" y="2609"/>
                  </a:lnTo>
                  <a:lnTo>
                    <a:pt x="1774" y="2660"/>
                  </a:lnTo>
                  <a:lnTo>
                    <a:pt x="1726" y="2707"/>
                  </a:lnTo>
                  <a:lnTo>
                    <a:pt x="1675" y="2750"/>
                  </a:lnTo>
                  <a:lnTo>
                    <a:pt x="1623" y="2789"/>
                  </a:lnTo>
                  <a:lnTo>
                    <a:pt x="1568" y="2824"/>
                  </a:lnTo>
                  <a:lnTo>
                    <a:pt x="1512" y="2855"/>
                  </a:lnTo>
                  <a:lnTo>
                    <a:pt x="1455" y="2881"/>
                  </a:lnTo>
                  <a:lnTo>
                    <a:pt x="1396" y="2903"/>
                  </a:lnTo>
                  <a:lnTo>
                    <a:pt x="1336" y="2921"/>
                  </a:lnTo>
                  <a:lnTo>
                    <a:pt x="1274" y="2933"/>
                  </a:lnTo>
                  <a:lnTo>
                    <a:pt x="1212" y="2941"/>
                  </a:lnTo>
                  <a:lnTo>
                    <a:pt x="1148" y="2944"/>
                  </a:lnTo>
                  <a:lnTo>
                    <a:pt x="1565" y="2944"/>
                  </a:lnTo>
                  <a:lnTo>
                    <a:pt x="1581" y="2936"/>
                  </a:lnTo>
                  <a:lnTo>
                    <a:pt x="1637" y="2903"/>
                  </a:lnTo>
                  <a:lnTo>
                    <a:pt x="1692" y="2866"/>
                  </a:lnTo>
                  <a:lnTo>
                    <a:pt x="1745" y="2826"/>
                  </a:lnTo>
                  <a:lnTo>
                    <a:pt x="1796" y="2781"/>
                  </a:lnTo>
                  <a:lnTo>
                    <a:pt x="1846" y="2734"/>
                  </a:lnTo>
                  <a:lnTo>
                    <a:pt x="1893" y="2683"/>
                  </a:lnTo>
                  <a:lnTo>
                    <a:pt x="1938" y="2629"/>
                  </a:lnTo>
                  <a:lnTo>
                    <a:pt x="1981" y="2572"/>
                  </a:lnTo>
                  <a:lnTo>
                    <a:pt x="2022" y="2512"/>
                  </a:lnTo>
                  <a:lnTo>
                    <a:pt x="2060" y="2449"/>
                  </a:lnTo>
                  <a:lnTo>
                    <a:pt x="2096" y="2384"/>
                  </a:lnTo>
                  <a:lnTo>
                    <a:pt x="2129" y="2316"/>
                  </a:lnTo>
                  <a:lnTo>
                    <a:pt x="2160" y="2245"/>
                  </a:lnTo>
                  <a:lnTo>
                    <a:pt x="2188" y="2172"/>
                  </a:lnTo>
                  <a:lnTo>
                    <a:pt x="2212" y="2098"/>
                  </a:lnTo>
                  <a:lnTo>
                    <a:pt x="2234" y="2021"/>
                  </a:lnTo>
                  <a:lnTo>
                    <a:pt x="2253" y="1942"/>
                  </a:lnTo>
                  <a:lnTo>
                    <a:pt x="2268" y="1861"/>
                  </a:lnTo>
                  <a:lnTo>
                    <a:pt x="2281" y="1779"/>
                  </a:lnTo>
                  <a:lnTo>
                    <a:pt x="2290" y="1695"/>
                  </a:lnTo>
                  <a:lnTo>
                    <a:pt x="2295" y="1610"/>
                  </a:lnTo>
                  <a:lnTo>
                    <a:pt x="2297" y="1524"/>
                  </a:lnTo>
                  <a:lnTo>
                    <a:pt x="2295" y="1437"/>
                  </a:lnTo>
                  <a:lnTo>
                    <a:pt x="2290" y="1352"/>
                  </a:lnTo>
                  <a:lnTo>
                    <a:pt x="2281" y="1269"/>
                  </a:lnTo>
                  <a:lnTo>
                    <a:pt x="2268" y="1186"/>
                  </a:lnTo>
                  <a:lnTo>
                    <a:pt x="2253" y="1106"/>
                  </a:lnTo>
                  <a:lnTo>
                    <a:pt x="2234" y="1027"/>
                  </a:lnTo>
                  <a:lnTo>
                    <a:pt x="2212" y="950"/>
                  </a:lnTo>
                  <a:lnTo>
                    <a:pt x="2188" y="875"/>
                  </a:lnTo>
                  <a:lnTo>
                    <a:pt x="2160" y="803"/>
                  </a:lnTo>
                  <a:lnTo>
                    <a:pt x="2129" y="732"/>
                  </a:lnTo>
                  <a:lnTo>
                    <a:pt x="2096" y="664"/>
                  </a:lnTo>
                  <a:lnTo>
                    <a:pt x="2060" y="599"/>
                  </a:lnTo>
                  <a:lnTo>
                    <a:pt x="2022" y="536"/>
                  </a:lnTo>
                  <a:lnTo>
                    <a:pt x="1981" y="476"/>
                  </a:lnTo>
                  <a:lnTo>
                    <a:pt x="1938" y="419"/>
                  </a:lnTo>
                  <a:lnTo>
                    <a:pt x="1893" y="365"/>
                  </a:lnTo>
                  <a:lnTo>
                    <a:pt x="1846" y="314"/>
                  </a:lnTo>
                  <a:lnTo>
                    <a:pt x="1796" y="266"/>
                  </a:lnTo>
                  <a:lnTo>
                    <a:pt x="1745" y="222"/>
                  </a:lnTo>
                  <a:lnTo>
                    <a:pt x="1692" y="182"/>
                  </a:lnTo>
                  <a:lnTo>
                    <a:pt x="1637" y="145"/>
                  </a:lnTo>
                  <a:lnTo>
                    <a:pt x="1581" y="112"/>
                  </a:lnTo>
                  <a:lnTo>
                    <a:pt x="1565" y="10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62189" tIns="31094" rIns="62189" bIns="31094" numCol="1" anchor="t" anchorCtr="0" compatLnSpc="1">
              <a:prstTxWarp prst="textNoShape">
                <a:avLst/>
              </a:prstTxWarp>
            </a:bodyPr>
            <a:lstStyle/>
            <a:p>
              <a:endParaRPr lang="ja-JP" altLang="en-US" sz="1200">
                <a:latin typeface="メイリオ" panose="020B0604030504040204" pitchFamily="50" charset="-128"/>
                <a:ea typeface="メイリオ" panose="020B0604030504040204" pitchFamily="50" charset="-128"/>
              </a:endParaRPr>
            </a:p>
          </p:txBody>
        </p:sp>
        <p:sp>
          <p:nvSpPr>
            <p:cNvPr id="114" name="AutoShape 2">
              <a:extLst>
                <a:ext uri="{FF2B5EF4-FFF2-40B4-BE49-F238E27FC236}">
                  <a16:creationId xmlns:a16="http://schemas.microsoft.com/office/drawing/2014/main" id="{34C7A625-F383-6EB2-A581-A6CBA205A564}"/>
                </a:ext>
              </a:extLst>
            </p:cNvPr>
            <p:cNvSpPr>
              <a:spLocks/>
            </p:cNvSpPr>
            <p:nvPr/>
          </p:nvSpPr>
          <p:spPr bwMode="auto">
            <a:xfrm>
              <a:off x="1671" y="467"/>
              <a:ext cx="2297" cy="3048"/>
            </a:xfrm>
            <a:custGeom>
              <a:avLst/>
              <a:gdLst>
                <a:gd name="T0" fmla="+- 0 2628 1672"/>
                <a:gd name="T1" fmla="*/ T0 w 2297"/>
                <a:gd name="T2" fmla="+- 0 489 468"/>
                <a:gd name="T3" fmla="*/ 489 h 3048"/>
                <a:gd name="T4" fmla="+- 0 2388 1672"/>
                <a:gd name="T5" fmla="*/ T4 w 2297"/>
                <a:gd name="T6" fmla="+- 0 580 468"/>
                <a:gd name="T7" fmla="*/ 580 h 3048"/>
                <a:gd name="T8" fmla="+- 0 2172 1672"/>
                <a:gd name="T9" fmla="*/ T8 w 2297"/>
                <a:gd name="T10" fmla="+- 0 734 468"/>
                <a:gd name="T11" fmla="*/ 734 h 3048"/>
                <a:gd name="T12" fmla="+- 0 1987 1672"/>
                <a:gd name="T13" fmla="*/ T12 w 2297"/>
                <a:gd name="T14" fmla="+- 0 944 468"/>
                <a:gd name="T15" fmla="*/ 944 h 3048"/>
                <a:gd name="T16" fmla="+- 0 1839 1672"/>
                <a:gd name="T17" fmla="*/ T16 w 2297"/>
                <a:gd name="T18" fmla="+- 0 1200 468"/>
                <a:gd name="T19" fmla="*/ 1200 h 3048"/>
                <a:gd name="T20" fmla="+- 0 1735 1672"/>
                <a:gd name="T21" fmla="*/ T20 w 2297"/>
                <a:gd name="T22" fmla="+- 0 1495 468"/>
                <a:gd name="T23" fmla="*/ 1495 h 3048"/>
                <a:gd name="T24" fmla="+- 0 1679 1672"/>
                <a:gd name="T25" fmla="*/ T24 w 2297"/>
                <a:gd name="T26" fmla="+- 0 1820 468"/>
                <a:gd name="T27" fmla="*/ 1820 h 3048"/>
                <a:gd name="T28" fmla="+- 0 1679 1672"/>
                <a:gd name="T29" fmla="*/ T28 w 2297"/>
                <a:gd name="T30" fmla="+- 0 2163 468"/>
                <a:gd name="T31" fmla="*/ 2163 h 3048"/>
                <a:gd name="T32" fmla="+- 0 1735 1672"/>
                <a:gd name="T33" fmla="*/ T32 w 2297"/>
                <a:gd name="T34" fmla="+- 0 2489 468"/>
                <a:gd name="T35" fmla="*/ 2489 h 3048"/>
                <a:gd name="T36" fmla="+- 0 1839 1672"/>
                <a:gd name="T37" fmla="*/ T36 w 2297"/>
                <a:gd name="T38" fmla="+- 0 2784 468"/>
                <a:gd name="T39" fmla="*/ 2784 h 3048"/>
                <a:gd name="T40" fmla="+- 0 1987 1672"/>
                <a:gd name="T41" fmla="*/ T40 w 2297"/>
                <a:gd name="T42" fmla="+- 0 3040 468"/>
                <a:gd name="T43" fmla="*/ 3040 h 3048"/>
                <a:gd name="T44" fmla="+- 0 2172 1672"/>
                <a:gd name="T45" fmla="*/ T44 w 2297"/>
                <a:gd name="T46" fmla="+- 0 3249 468"/>
                <a:gd name="T47" fmla="*/ 3249 h 3048"/>
                <a:gd name="T48" fmla="+- 0 2388 1672"/>
                <a:gd name="T49" fmla="*/ T48 w 2297"/>
                <a:gd name="T50" fmla="+- 0 3404 468"/>
                <a:gd name="T51" fmla="*/ 3404 h 3048"/>
                <a:gd name="T52" fmla="+- 0 2628 1672"/>
                <a:gd name="T53" fmla="*/ T52 w 2297"/>
                <a:gd name="T54" fmla="+- 0 3494 468"/>
                <a:gd name="T55" fmla="*/ 3494 h 3048"/>
                <a:gd name="T56" fmla="+- 0 2885 1672"/>
                <a:gd name="T57" fmla="*/ T56 w 2297"/>
                <a:gd name="T58" fmla="+- 0 3513 468"/>
                <a:gd name="T59" fmla="*/ 3513 h 3048"/>
                <a:gd name="T60" fmla="+- 0 3135 1672"/>
                <a:gd name="T61" fmla="*/ T60 w 2297"/>
                <a:gd name="T62" fmla="+- 0 3457 468"/>
                <a:gd name="T63" fmla="*/ 3457 h 3048"/>
                <a:gd name="T64" fmla="+- 0 2757 1672"/>
                <a:gd name="T65" fmla="*/ T64 w 2297"/>
                <a:gd name="T66" fmla="+- 0 3409 468"/>
                <a:gd name="T67" fmla="*/ 3409 h 3048"/>
                <a:gd name="T68" fmla="+- 0 2514 1672"/>
                <a:gd name="T69" fmla="*/ T68 w 2297"/>
                <a:gd name="T70" fmla="+- 0 3349 468"/>
                <a:gd name="T71" fmla="*/ 3349 h 3048"/>
                <a:gd name="T72" fmla="+- 0 2294 1672"/>
                <a:gd name="T73" fmla="*/ T72 w 2297"/>
                <a:gd name="T74" fmla="+- 0 3218 468"/>
                <a:gd name="T75" fmla="*/ 3218 h 3048"/>
                <a:gd name="T76" fmla="+- 0 2103 1672"/>
                <a:gd name="T77" fmla="*/ T76 w 2297"/>
                <a:gd name="T78" fmla="+- 0 3024 468"/>
                <a:gd name="T79" fmla="*/ 3024 h 3048"/>
                <a:gd name="T80" fmla="+- 0 1950 1672"/>
                <a:gd name="T81" fmla="*/ T80 w 2297"/>
                <a:gd name="T82" fmla="+- 0 2777 468"/>
                <a:gd name="T83" fmla="*/ 2777 h 3048"/>
                <a:gd name="T84" fmla="+- 0 1841 1672"/>
                <a:gd name="T85" fmla="*/ T84 w 2297"/>
                <a:gd name="T86" fmla="+- 0 2487 468"/>
                <a:gd name="T87" fmla="*/ 2487 h 3048"/>
                <a:gd name="T88" fmla="+- 0 1783 1672"/>
                <a:gd name="T89" fmla="*/ T88 w 2297"/>
                <a:gd name="T90" fmla="+- 0 2163 468"/>
                <a:gd name="T91" fmla="*/ 2163 h 3048"/>
                <a:gd name="T92" fmla="+- 0 1783 1672"/>
                <a:gd name="T93" fmla="*/ T92 w 2297"/>
                <a:gd name="T94" fmla="+- 0 1820 468"/>
                <a:gd name="T95" fmla="*/ 1820 h 3048"/>
                <a:gd name="T96" fmla="+- 0 1841 1672"/>
                <a:gd name="T97" fmla="*/ T96 w 2297"/>
                <a:gd name="T98" fmla="+- 0 1497 468"/>
                <a:gd name="T99" fmla="*/ 1497 h 3048"/>
                <a:gd name="T100" fmla="+- 0 1950 1672"/>
                <a:gd name="T101" fmla="*/ T100 w 2297"/>
                <a:gd name="T102" fmla="+- 0 1207 468"/>
                <a:gd name="T103" fmla="*/ 1207 h 3048"/>
                <a:gd name="T104" fmla="+- 0 2103 1672"/>
                <a:gd name="T105" fmla="*/ T104 w 2297"/>
                <a:gd name="T106" fmla="+- 0 960 468"/>
                <a:gd name="T107" fmla="*/ 960 h 3048"/>
                <a:gd name="T108" fmla="+- 0 2294 1672"/>
                <a:gd name="T109" fmla="*/ T108 w 2297"/>
                <a:gd name="T110" fmla="+- 0 766 468"/>
                <a:gd name="T111" fmla="*/ 766 h 3048"/>
                <a:gd name="T112" fmla="+- 0 2514 1672"/>
                <a:gd name="T113" fmla="*/ T112 w 2297"/>
                <a:gd name="T114" fmla="+- 0 634 468"/>
                <a:gd name="T115" fmla="*/ 634 h 3048"/>
                <a:gd name="T116" fmla="+- 0 2757 1672"/>
                <a:gd name="T117" fmla="*/ T116 w 2297"/>
                <a:gd name="T118" fmla="+- 0 575 468"/>
                <a:gd name="T119" fmla="*/ 575 h 3048"/>
                <a:gd name="T120" fmla="+- 0 3135 1672"/>
                <a:gd name="T121" fmla="*/ T120 w 2297"/>
                <a:gd name="T122" fmla="+- 0 526 468"/>
                <a:gd name="T123" fmla="*/ 526 h 3048"/>
                <a:gd name="T124" fmla="+- 0 2885 1672"/>
                <a:gd name="T125" fmla="*/ T124 w 2297"/>
                <a:gd name="T126" fmla="+- 0 470 468"/>
                <a:gd name="T127" fmla="*/ 470 h 3048"/>
                <a:gd name="T128" fmla="+- 0 2884 1672"/>
                <a:gd name="T129" fmla="*/ T128 w 2297"/>
                <a:gd name="T130" fmla="+- 0 575 468"/>
                <a:gd name="T131" fmla="*/ 575 h 3048"/>
                <a:gd name="T132" fmla="+- 0 3127 1672"/>
                <a:gd name="T133" fmla="*/ T132 w 2297"/>
                <a:gd name="T134" fmla="+- 0 634 468"/>
                <a:gd name="T135" fmla="*/ 634 h 3048"/>
                <a:gd name="T136" fmla="+- 0 3347 1672"/>
                <a:gd name="T137" fmla="*/ T136 w 2297"/>
                <a:gd name="T138" fmla="+- 0 766 468"/>
                <a:gd name="T139" fmla="*/ 766 h 3048"/>
                <a:gd name="T140" fmla="+- 0 3537 1672"/>
                <a:gd name="T141" fmla="*/ T140 w 2297"/>
                <a:gd name="T142" fmla="+- 0 960 468"/>
                <a:gd name="T143" fmla="*/ 960 h 3048"/>
                <a:gd name="T144" fmla="+- 0 3690 1672"/>
                <a:gd name="T145" fmla="*/ T144 w 2297"/>
                <a:gd name="T146" fmla="+- 0 1207 468"/>
                <a:gd name="T147" fmla="*/ 1207 h 3048"/>
                <a:gd name="T148" fmla="+- 0 3799 1672"/>
                <a:gd name="T149" fmla="*/ T148 w 2297"/>
                <a:gd name="T150" fmla="+- 0 1497 468"/>
                <a:gd name="T151" fmla="*/ 1497 h 3048"/>
                <a:gd name="T152" fmla="+- 0 3857 1672"/>
                <a:gd name="T153" fmla="*/ T152 w 2297"/>
                <a:gd name="T154" fmla="+- 0 1820 468"/>
                <a:gd name="T155" fmla="*/ 1820 h 3048"/>
                <a:gd name="T156" fmla="+- 0 3857 1672"/>
                <a:gd name="T157" fmla="*/ T156 w 2297"/>
                <a:gd name="T158" fmla="+- 0 2163 468"/>
                <a:gd name="T159" fmla="*/ 2163 h 3048"/>
                <a:gd name="T160" fmla="+- 0 3799 1672"/>
                <a:gd name="T161" fmla="*/ T160 w 2297"/>
                <a:gd name="T162" fmla="+- 0 2487 468"/>
                <a:gd name="T163" fmla="*/ 2487 h 3048"/>
                <a:gd name="T164" fmla="+- 0 3690 1672"/>
                <a:gd name="T165" fmla="*/ T164 w 2297"/>
                <a:gd name="T166" fmla="+- 0 2777 468"/>
                <a:gd name="T167" fmla="*/ 2777 h 3048"/>
                <a:gd name="T168" fmla="+- 0 3537 1672"/>
                <a:gd name="T169" fmla="*/ T168 w 2297"/>
                <a:gd name="T170" fmla="+- 0 3024 468"/>
                <a:gd name="T171" fmla="*/ 3024 h 3048"/>
                <a:gd name="T172" fmla="+- 0 3347 1672"/>
                <a:gd name="T173" fmla="*/ T172 w 2297"/>
                <a:gd name="T174" fmla="+- 0 3218 468"/>
                <a:gd name="T175" fmla="*/ 3218 h 3048"/>
                <a:gd name="T176" fmla="+- 0 3127 1672"/>
                <a:gd name="T177" fmla="*/ T176 w 2297"/>
                <a:gd name="T178" fmla="+- 0 3349 468"/>
                <a:gd name="T179" fmla="*/ 3349 h 3048"/>
                <a:gd name="T180" fmla="+- 0 2884 1672"/>
                <a:gd name="T181" fmla="*/ T180 w 2297"/>
                <a:gd name="T182" fmla="+- 0 3409 468"/>
                <a:gd name="T183" fmla="*/ 3409 h 3048"/>
                <a:gd name="T184" fmla="+- 0 3309 1672"/>
                <a:gd name="T185" fmla="*/ T184 w 2297"/>
                <a:gd name="T186" fmla="+- 0 3371 468"/>
                <a:gd name="T187" fmla="*/ 3371 h 3048"/>
                <a:gd name="T188" fmla="+- 0 3518 1672"/>
                <a:gd name="T189" fmla="*/ T188 w 2297"/>
                <a:gd name="T190" fmla="+- 0 3202 468"/>
                <a:gd name="T191" fmla="*/ 3202 h 3048"/>
                <a:gd name="T192" fmla="+- 0 3694 1672"/>
                <a:gd name="T193" fmla="*/ T192 w 2297"/>
                <a:gd name="T194" fmla="+- 0 2980 468"/>
                <a:gd name="T195" fmla="*/ 2980 h 3048"/>
                <a:gd name="T196" fmla="+- 0 3832 1672"/>
                <a:gd name="T197" fmla="*/ T196 w 2297"/>
                <a:gd name="T198" fmla="+- 0 2713 468"/>
                <a:gd name="T199" fmla="*/ 2713 h 3048"/>
                <a:gd name="T200" fmla="+- 0 3925 1672"/>
                <a:gd name="T201" fmla="*/ T200 w 2297"/>
                <a:gd name="T202" fmla="+- 0 2410 468"/>
                <a:gd name="T203" fmla="*/ 2410 h 3048"/>
                <a:gd name="T204" fmla="+- 0 3967 1672"/>
                <a:gd name="T205" fmla="*/ T204 w 2297"/>
                <a:gd name="T206" fmla="+- 0 2078 468"/>
                <a:gd name="T207" fmla="*/ 2078 h 3048"/>
                <a:gd name="T208" fmla="+- 0 3953 1672"/>
                <a:gd name="T209" fmla="*/ T208 w 2297"/>
                <a:gd name="T210" fmla="+- 0 1737 468"/>
                <a:gd name="T211" fmla="*/ 1737 h 3048"/>
                <a:gd name="T212" fmla="+- 0 3884 1672"/>
                <a:gd name="T213" fmla="*/ T212 w 2297"/>
                <a:gd name="T214" fmla="+- 0 1418 468"/>
                <a:gd name="T215" fmla="*/ 1418 h 3048"/>
                <a:gd name="T216" fmla="+- 0 3768 1672"/>
                <a:gd name="T217" fmla="*/ T216 w 2297"/>
                <a:gd name="T218" fmla="+- 0 1132 468"/>
                <a:gd name="T219" fmla="*/ 1132 h 3048"/>
                <a:gd name="T220" fmla="+- 0 3610 1672"/>
                <a:gd name="T221" fmla="*/ T220 w 2297"/>
                <a:gd name="T222" fmla="+- 0 887 468"/>
                <a:gd name="T223" fmla="*/ 887 h 3048"/>
                <a:gd name="T224" fmla="+- 0 3417 1672"/>
                <a:gd name="T225" fmla="*/ T224 w 2297"/>
                <a:gd name="T226" fmla="+- 0 690 468"/>
                <a:gd name="T227" fmla="*/ 690 h 3048"/>
                <a:gd name="T228" fmla="+- 0 3236 1672"/>
                <a:gd name="T229" fmla="*/ T228 w 2297"/>
                <a:gd name="T230" fmla="+- 0 572 468"/>
                <a:gd name="T231" fmla="*/ 572 h 3048"/>
              </a:gdLst>
              <a:ahLst/>
              <a:cxnLst>
                <a:cxn ang="0">
                  <a:pos x="T1" y="T3"/>
                </a:cxn>
                <a:cxn ang="0">
                  <a:pos x="T5" y="T7"/>
                </a:cxn>
                <a:cxn ang="0">
                  <a:pos x="T9" y="T11"/>
                </a:cxn>
                <a:cxn ang="0">
                  <a:pos x="T13" y="T15"/>
                </a:cxn>
                <a:cxn ang="0">
                  <a:pos x="T17" y="T19"/>
                </a:cxn>
                <a:cxn ang="0">
                  <a:pos x="T21" y="T23"/>
                </a:cxn>
                <a:cxn ang="0">
                  <a:pos x="T25" y="T27"/>
                </a:cxn>
                <a:cxn ang="0">
                  <a:pos x="T29" y="T31"/>
                </a:cxn>
                <a:cxn ang="0">
                  <a:pos x="T33" y="T35"/>
                </a:cxn>
                <a:cxn ang="0">
                  <a:pos x="T37" y="T39"/>
                </a:cxn>
                <a:cxn ang="0">
                  <a:pos x="T41" y="T43"/>
                </a:cxn>
                <a:cxn ang="0">
                  <a:pos x="T45" y="T47"/>
                </a:cxn>
                <a:cxn ang="0">
                  <a:pos x="T49" y="T51"/>
                </a:cxn>
                <a:cxn ang="0">
                  <a:pos x="T53" y="T55"/>
                </a:cxn>
                <a:cxn ang="0">
                  <a:pos x="T57" y="T59"/>
                </a:cxn>
                <a:cxn ang="0">
                  <a:pos x="T61" y="T63"/>
                </a:cxn>
                <a:cxn ang="0">
                  <a:pos x="T65" y="T67"/>
                </a:cxn>
                <a:cxn ang="0">
                  <a:pos x="T69" y="T71"/>
                </a:cxn>
                <a:cxn ang="0">
                  <a:pos x="T73" y="T75"/>
                </a:cxn>
                <a:cxn ang="0">
                  <a:pos x="T77" y="T79"/>
                </a:cxn>
                <a:cxn ang="0">
                  <a:pos x="T81" y="T83"/>
                </a:cxn>
                <a:cxn ang="0">
                  <a:pos x="T85" y="T87"/>
                </a:cxn>
                <a:cxn ang="0">
                  <a:pos x="T89" y="T91"/>
                </a:cxn>
                <a:cxn ang="0">
                  <a:pos x="T93" y="T95"/>
                </a:cxn>
                <a:cxn ang="0">
                  <a:pos x="T97" y="T99"/>
                </a:cxn>
                <a:cxn ang="0">
                  <a:pos x="T101" y="T103"/>
                </a:cxn>
                <a:cxn ang="0">
                  <a:pos x="T105" y="T107"/>
                </a:cxn>
                <a:cxn ang="0">
                  <a:pos x="T109" y="T111"/>
                </a:cxn>
                <a:cxn ang="0">
                  <a:pos x="T113" y="T115"/>
                </a:cxn>
                <a:cxn ang="0">
                  <a:pos x="T117" y="T119"/>
                </a:cxn>
                <a:cxn ang="0">
                  <a:pos x="T121" y="T123"/>
                </a:cxn>
                <a:cxn ang="0">
                  <a:pos x="T125" y="T127"/>
                </a:cxn>
                <a:cxn ang="0">
                  <a:pos x="T129" y="T131"/>
                </a:cxn>
                <a:cxn ang="0">
                  <a:pos x="T133" y="T135"/>
                </a:cxn>
                <a:cxn ang="0">
                  <a:pos x="T137" y="T139"/>
                </a:cxn>
                <a:cxn ang="0">
                  <a:pos x="T141" y="T143"/>
                </a:cxn>
                <a:cxn ang="0">
                  <a:pos x="T145" y="T147"/>
                </a:cxn>
                <a:cxn ang="0">
                  <a:pos x="T149" y="T151"/>
                </a:cxn>
                <a:cxn ang="0">
                  <a:pos x="T153" y="T155"/>
                </a:cxn>
                <a:cxn ang="0">
                  <a:pos x="T157" y="T159"/>
                </a:cxn>
                <a:cxn ang="0">
                  <a:pos x="T161" y="T163"/>
                </a:cxn>
                <a:cxn ang="0">
                  <a:pos x="T165" y="T167"/>
                </a:cxn>
                <a:cxn ang="0">
                  <a:pos x="T169" y="T171"/>
                </a:cxn>
                <a:cxn ang="0">
                  <a:pos x="T173" y="T175"/>
                </a:cxn>
                <a:cxn ang="0">
                  <a:pos x="T177" y="T179"/>
                </a:cxn>
                <a:cxn ang="0">
                  <a:pos x="T181" y="T183"/>
                </a:cxn>
                <a:cxn ang="0">
                  <a:pos x="T185" y="T187"/>
                </a:cxn>
                <a:cxn ang="0">
                  <a:pos x="T189" y="T191"/>
                </a:cxn>
                <a:cxn ang="0">
                  <a:pos x="T193" y="T195"/>
                </a:cxn>
                <a:cxn ang="0">
                  <a:pos x="T197" y="T199"/>
                </a:cxn>
                <a:cxn ang="0">
                  <a:pos x="T201" y="T203"/>
                </a:cxn>
                <a:cxn ang="0">
                  <a:pos x="T205" y="T207"/>
                </a:cxn>
                <a:cxn ang="0">
                  <a:pos x="T209" y="T211"/>
                </a:cxn>
                <a:cxn ang="0">
                  <a:pos x="T213" y="T215"/>
                </a:cxn>
                <a:cxn ang="0">
                  <a:pos x="T217" y="T219"/>
                </a:cxn>
                <a:cxn ang="0">
                  <a:pos x="T221" y="T223"/>
                </a:cxn>
                <a:cxn ang="0">
                  <a:pos x="T225" y="T227"/>
                </a:cxn>
                <a:cxn ang="0">
                  <a:pos x="T229" y="T231"/>
                </a:cxn>
              </a:cxnLst>
              <a:rect l="0" t="0" r="r" b="b"/>
              <a:pathLst>
                <a:path w="2297" h="3048">
                  <a:moveTo>
                    <a:pt x="1148" y="0"/>
                  </a:moveTo>
                  <a:lnTo>
                    <a:pt x="1083" y="2"/>
                  </a:lnTo>
                  <a:lnTo>
                    <a:pt x="1019" y="10"/>
                  </a:lnTo>
                  <a:lnTo>
                    <a:pt x="956" y="21"/>
                  </a:lnTo>
                  <a:lnTo>
                    <a:pt x="894" y="38"/>
                  </a:lnTo>
                  <a:lnTo>
                    <a:pt x="833" y="58"/>
                  </a:lnTo>
                  <a:lnTo>
                    <a:pt x="774" y="83"/>
                  </a:lnTo>
                  <a:lnTo>
                    <a:pt x="716" y="112"/>
                  </a:lnTo>
                  <a:lnTo>
                    <a:pt x="660" y="145"/>
                  </a:lnTo>
                  <a:lnTo>
                    <a:pt x="605" y="182"/>
                  </a:lnTo>
                  <a:lnTo>
                    <a:pt x="552" y="222"/>
                  </a:lnTo>
                  <a:lnTo>
                    <a:pt x="500" y="266"/>
                  </a:lnTo>
                  <a:lnTo>
                    <a:pt x="451" y="314"/>
                  </a:lnTo>
                  <a:lnTo>
                    <a:pt x="404" y="365"/>
                  </a:lnTo>
                  <a:lnTo>
                    <a:pt x="358" y="419"/>
                  </a:lnTo>
                  <a:lnTo>
                    <a:pt x="315" y="476"/>
                  </a:lnTo>
                  <a:lnTo>
                    <a:pt x="275" y="536"/>
                  </a:lnTo>
                  <a:lnTo>
                    <a:pt x="236" y="599"/>
                  </a:lnTo>
                  <a:lnTo>
                    <a:pt x="201" y="664"/>
                  </a:lnTo>
                  <a:lnTo>
                    <a:pt x="167" y="732"/>
                  </a:lnTo>
                  <a:lnTo>
                    <a:pt x="137" y="803"/>
                  </a:lnTo>
                  <a:lnTo>
                    <a:pt x="109" y="875"/>
                  </a:lnTo>
                  <a:lnTo>
                    <a:pt x="84" y="950"/>
                  </a:lnTo>
                  <a:lnTo>
                    <a:pt x="63" y="1027"/>
                  </a:lnTo>
                  <a:lnTo>
                    <a:pt x="44" y="1106"/>
                  </a:lnTo>
                  <a:lnTo>
                    <a:pt x="28" y="1186"/>
                  </a:lnTo>
                  <a:lnTo>
                    <a:pt x="16" y="1269"/>
                  </a:lnTo>
                  <a:lnTo>
                    <a:pt x="7" y="1352"/>
                  </a:lnTo>
                  <a:lnTo>
                    <a:pt x="2" y="1438"/>
                  </a:lnTo>
                  <a:lnTo>
                    <a:pt x="0" y="1524"/>
                  </a:lnTo>
                  <a:lnTo>
                    <a:pt x="2" y="1610"/>
                  </a:lnTo>
                  <a:lnTo>
                    <a:pt x="7" y="1695"/>
                  </a:lnTo>
                  <a:lnTo>
                    <a:pt x="16" y="1779"/>
                  </a:lnTo>
                  <a:lnTo>
                    <a:pt x="28" y="1861"/>
                  </a:lnTo>
                  <a:lnTo>
                    <a:pt x="44" y="1942"/>
                  </a:lnTo>
                  <a:lnTo>
                    <a:pt x="63" y="2021"/>
                  </a:lnTo>
                  <a:lnTo>
                    <a:pt x="84" y="2098"/>
                  </a:lnTo>
                  <a:lnTo>
                    <a:pt x="109" y="2172"/>
                  </a:lnTo>
                  <a:lnTo>
                    <a:pt x="137" y="2245"/>
                  </a:lnTo>
                  <a:lnTo>
                    <a:pt x="167" y="2316"/>
                  </a:lnTo>
                  <a:lnTo>
                    <a:pt x="201" y="2384"/>
                  </a:lnTo>
                  <a:lnTo>
                    <a:pt x="236" y="2449"/>
                  </a:lnTo>
                  <a:lnTo>
                    <a:pt x="275" y="2512"/>
                  </a:lnTo>
                  <a:lnTo>
                    <a:pt x="315" y="2572"/>
                  </a:lnTo>
                  <a:lnTo>
                    <a:pt x="358" y="2629"/>
                  </a:lnTo>
                  <a:lnTo>
                    <a:pt x="404" y="2683"/>
                  </a:lnTo>
                  <a:lnTo>
                    <a:pt x="451" y="2734"/>
                  </a:lnTo>
                  <a:lnTo>
                    <a:pt x="500" y="2781"/>
                  </a:lnTo>
                  <a:lnTo>
                    <a:pt x="552" y="2826"/>
                  </a:lnTo>
                  <a:lnTo>
                    <a:pt x="605" y="2866"/>
                  </a:lnTo>
                  <a:lnTo>
                    <a:pt x="660" y="2903"/>
                  </a:lnTo>
                  <a:lnTo>
                    <a:pt x="716" y="2936"/>
                  </a:lnTo>
                  <a:lnTo>
                    <a:pt x="774" y="2965"/>
                  </a:lnTo>
                  <a:lnTo>
                    <a:pt x="833" y="2989"/>
                  </a:lnTo>
                  <a:lnTo>
                    <a:pt x="894" y="3010"/>
                  </a:lnTo>
                  <a:lnTo>
                    <a:pt x="956" y="3026"/>
                  </a:lnTo>
                  <a:lnTo>
                    <a:pt x="1019" y="3038"/>
                  </a:lnTo>
                  <a:lnTo>
                    <a:pt x="1083" y="3045"/>
                  </a:lnTo>
                  <a:lnTo>
                    <a:pt x="1148" y="3048"/>
                  </a:lnTo>
                  <a:lnTo>
                    <a:pt x="1213" y="3045"/>
                  </a:lnTo>
                  <a:lnTo>
                    <a:pt x="1278" y="3038"/>
                  </a:lnTo>
                  <a:lnTo>
                    <a:pt x="1341" y="3026"/>
                  </a:lnTo>
                  <a:lnTo>
                    <a:pt x="1403" y="3010"/>
                  </a:lnTo>
                  <a:lnTo>
                    <a:pt x="1463" y="2989"/>
                  </a:lnTo>
                  <a:lnTo>
                    <a:pt x="1523" y="2965"/>
                  </a:lnTo>
                  <a:lnTo>
                    <a:pt x="1564" y="2944"/>
                  </a:lnTo>
                  <a:lnTo>
                    <a:pt x="1148" y="2944"/>
                  </a:lnTo>
                  <a:lnTo>
                    <a:pt x="1085" y="2941"/>
                  </a:lnTo>
                  <a:lnTo>
                    <a:pt x="1022" y="2933"/>
                  </a:lnTo>
                  <a:lnTo>
                    <a:pt x="961" y="2921"/>
                  </a:lnTo>
                  <a:lnTo>
                    <a:pt x="901" y="2903"/>
                  </a:lnTo>
                  <a:lnTo>
                    <a:pt x="842" y="2881"/>
                  </a:lnTo>
                  <a:lnTo>
                    <a:pt x="784" y="2855"/>
                  </a:lnTo>
                  <a:lnTo>
                    <a:pt x="728" y="2824"/>
                  </a:lnTo>
                  <a:lnTo>
                    <a:pt x="674" y="2789"/>
                  </a:lnTo>
                  <a:lnTo>
                    <a:pt x="622" y="2750"/>
                  </a:lnTo>
                  <a:lnTo>
                    <a:pt x="571" y="2707"/>
                  </a:lnTo>
                  <a:lnTo>
                    <a:pt x="522" y="2660"/>
                  </a:lnTo>
                  <a:lnTo>
                    <a:pt x="476" y="2609"/>
                  </a:lnTo>
                  <a:lnTo>
                    <a:pt x="431" y="2556"/>
                  </a:lnTo>
                  <a:lnTo>
                    <a:pt x="389" y="2498"/>
                  </a:lnTo>
                  <a:lnTo>
                    <a:pt x="350" y="2438"/>
                  </a:lnTo>
                  <a:lnTo>
                    <a:pt x="313" y="2375"/>
                  </a:lnTo>
                  <a:lnTo>
                    <a:pt x="278" y="2309"/>
                  </a:lnTo>
                  <a:lnTo>
                    <a:pt x="247" y="2240"/>
                  </a:lnTo>
                  <a:lnTo>
                    <a:pt x="218" y="2169"/>
                  </a:lnTo>
                  <a:lnTo>
                    <a:pt x="192" y="2095"/>
                  </a:lnTo>
                  <a:lnTo>
                    <a:pt x="169" y="2019"/>
                  </a:lnTo>
                  <a:lnTo>
                    <a:pt x="150" y="1941"/>
                  </a:lnTo>
                  <a:lnTo>
                    <a:pt x="134" y="1861"/>
                  </a:lnTo>
                  <a:lnTo>
                    <a:pt x="121" y="1779"/>
                  </a:lnTo>
                  <a:lnTo>
                    <a:pt x="111" y="1695"/>
                  </a:lnTo>
                  <a:lnTo>
                    <a:pt x="106" y="1610"/>
                  </a:lnTo>
                  <a:lnTo>
                    <a:pt x="104" y="1524"/>
                  </a:lnTo>
                  <a:lnTo>
                    <a:pt x="106" y="1437"/>
                  </a:lnTo>
                  <a:lnTo>
                    <a:pt x="111" y="1352"/>
                  </a:lnTo>
                  <a:lnTo>
                    <a:pt x="121" y="1269"/>
                  </a:lnTo>
                  <a:lnTo>
                    <a:pt x="134" y="1187"/>
                  </a:lnTo>
                  <a:lnTo>
                    <a:pt x="150" y="1107"/>
                  </a:lnTo>
                  <a:lnTo>
                    <a:pt x="169" y="1029"/>
                  </a:lnTo>
                  <a:lnTo>
                    <a:pt x="192" y="953"/>
                  </a:lnTo>
                  <a:lnTo>
                    <a:pt x="218" y="879"/>
                  </a:lnTo>
                  <a:lnTo>
                    <a:pt x="247" y="808"/>
                  </a:lnTo>
                  <a:lnTo>
                    <a:pt x="278" y="739"/>
                  </a:lnTo>
                  <a:lnTo>
                    <a:pt x="313" y="673"/>
                  </a:lnTo>
                  <a:lnTo>
                    <a:pt x="350" y="610"/>
                  </a:lnTo>
                  <a:lnTo>
                    <a:pt x="389" y="549"/>
                  </a:lnTo>
                  <a:lnTo>
                    <a:pt x="431" y="492"/>
                  </a:lnTo>
                  <a:lnTo>
                    <a:pt x="476" y="438"/>
                  </a:lnTo>
                  <a:lnTo>
                    <a:pt x="522" y="388"/>
                  </a:lnTo>
                  <a:lnTo>
                    <a:pt x="571" y="341"/>
                  </a:lnTo>
                  <a:lnTo>
                    <a:pt x="622" y="298"/>
                  </a:lnTo>
                  <a:lnTo>
                    <a:pt x="674" y="259"/>
                  </a:lnTo>
                  <a:lnTo>
                    <a:pt x="728" y="224"/>
                  </a:lnTo>
                  <a:lnTo>
                    <a:pt x="784" y="193"/>
                  </a:lnTo>
                  <a:lnTo>
                    <a:pt x="842" y="166"/>
                  </a:lnTo>
                  <a:lnTo>
                    <a:pt x="901" y="144"/>
                  </a:lnTo>
                  <a:lnTo>
                    <a:pt x="961" y="127"/>
                  </a:lnTo>
                  <a:lnTo>
                    <a:pt x="1022" y="114"/>
                  </a:lnTo>
                  <a:lnTo>
                    <a:pt x="1085" y="107"/>
                  </a:lnTo>
                  <a:lnTo>
                    <a:pt x="1148" y="104"/>
                  </a:lnTo>
                  <a:lnTo>
                    <a:pt x="1564" y="104"/>
                  </a:lnTo>
                  <a:lnTo>
                    <a:pt x="1523" y="83"/>
                  </a:lnTo>
                  <a:lnTo>
                    <a:pt x="1463" y="58"/>
                  </a:lnTo>
                  <a:lnTo>
                    <a:pt x="1403" y="38"/>
                  </a:lnTo>
                  <a:lnTo>
                    <a:pt x="1341" y="21"/>
                  </a:lnTo>
                  <a:lnTo>
                    <a:pt x="1278" y="10"/>
                  </a:lnTo>
                  <a:lnTo>
                    <a:pt x="1213" y="2"/>
                  </a:lnTo>
                  <a:lnTo>
                    <a:pt x="1148" y="0"/>
                  </a:lnTo>
                  <a:close/>
                  <a:moveTo>
                    <a:pt x="1564" y="104"/>
                  </a:moveTo>
                  <a:lnTo>
                    <a:pt x="1148" y="104"/>
                  </a:lnTo>
                  <a:lnTo>
                    <a:pt x="1212" y="107"/>
                  </a:lnTo>
                  <a:lnTo>
                    <a:pt x="1274" y="114"/>
                  </a:lnTo>
                  <a:lnTo>
                    <a:pt x="1336" y="127"/>
                  </a:lnTo>
                  <a:lnTo>
                    <a:pt x="1396" y="144"/>
                  </a:lnTo>
                  <a:lnTo>
                    <a:pt x="1455" y="166"/>
                  </a:lnTo>
                  <a:lnTo>
                    <a:pt x="1512" y="193"/>
                  </a:lnTo>
                  <a:lnTo>
                    <a:pt x="1568" y="224"/>
                  </a:lnTo>
                  <a:lnTo>
                    <a:pt x="1623" y="259"/>
                  </a:lnTo>
                  <a:lnTo>
                    <a:pt x="1675" y="298"/>
                  </a:lnTo>
                  <a:lnTo>
                    <a:pt x="1726" y="341"/>
                  </a:lnTo>
                  <a:lnTo>
                    <a:pt x="1774" y="388"/>
                  </a:lnTo>
                  <a:lnTo>
                    <a:pt x="1821" y="438"/>
                  </a:lnTo>
                  <a:lnTo>
                    <a:pt x="1865" y="492"/>
                  </a:lnTo>
                  <a:lnTo>
                    <a:pt x="1907" y="549"/>
                  </a:lnTo>
                  <a:lnTo>
                    <a:pt x="1947" y="610"/>
                  </a:lnTo>
                  <a:lnTo>
                    <a:pt x="1984" y="673"/>
                  </a:lnTo>
                  <a:lnTo>
                    <a:pt x="2018" y="739"/>
                  </a:lnTo>
                  <a:lnTo>
                    <a:pt x="2050" y="808"/>
                  </a:lnTo>
                  <a:lnTo>
                    <a:pt x="2079" y="879"/>
                  </a:lnTo>
                  <a:lnTo>
                    <a:pt x="2105" y="953"/>
                  </a:lnTo>
                  <a:lnTo>
                    <a:pt x="2127" y="1029"/>
                  </a:lnTo>
                  <a:lnTo>
                    <a:pt x="2147" y="1107"/>
                  </a:lnTo>
                  <a:lnTo>
                    <a:pt x="2163" y="1187"/>
                  </a:lnTo>
                  <a:lnTo>
                    <a:pt x="2176" y="1269"/>
                  </a:lnTo>
                  <a:lnTo>
                    <a:pt x="2185" y="1352"/>
                  </a:lnTo>
                  <a:lnTo>
                    <a:pt x="2191" y="1438"/>
                  </a:lnTo>
                  <a:lnTo>
                    <a:pt x="2193" y="1524"/>
                  </a:lnTo>
                  <a:lnTo>
                    <a:pt x="2191" y="1610"/>
                  </a:lnTo>
                  <a:lnTo>
                    <a:pt x="2185" y="1695"/>
                  </a:lnTo>
                  <a:lnTo>
                    <a:pt x="2176" y="1779"/>
                  </a:lnTo>
                  <a:lnTo>
                    <a:pt x="2163" y="1861"/>
                  </a:lnTo>
                  <a:lnTo>
                    <a:pt x="2147" y="1941"/>
                  </a:lnTo>
                  <a:lnTo>
                    <a:pt x="2127" y="2019"/>
                  </a:lnTo>
                  <a:lnTo>
                    <a:pt x="2105" y="2095"/>
                  </a:lnTo>
                  <a:lnTo>
                    <a:pt x="2079" y="2169"/>
                  </a:lnTo>
                  <a:lnTo>
                    <a:pt x="2050" y="2240"/>
                  </a:lnTo>
                  <a:lnTo>
                    <a:pt x="2018" y="2309"/>
                  </a:lnTo>
                  <a:lnTo>
                    <a:pt x="1984" y="2375"/>
                  </a:lnTo>
                  <a:lnTo>
                    <a:pt x="1947" y="2438"/>
                  </a:lnTo>
                  <a:lnTo>
                    <a:pt x="1907" y="2498"/>
                  </a:lnTo>
                  <a:lnTo>
                    <a:pt x="1865" y="2556"/>
                  </a:lnTo>
                  <a:lnTo>
                    <a:pt x="1821" y="2609"/>
                  </a:lnTo>
                  <a:lnTo>
                    <a:pt x="1774" y="2660"/>
                  </a:lnTo>
                  <a:lnTo>
                    <a:pt x="1726" y="2707"/>
                  </a:lnTo>
                  <a:lnTo>
                    <a:pt x="1675" y="2750"/>
                  </a:lnTo>
                  <a:lnTo>
                    <a:pt x="1623" y="2789"/>
                  </a:lnTo>
                  <a:lnTo>
                    <a:pt x="1568" y="2824"/>
                  </a:lnTo>
                  <a:lnTo>
                    <a:pt x="1512" y="2855"/>
                  </a:lnTo>
                  <a:lnTo>
                    <a:pt x="1455" y="2881"/>
                  </a:lnTo>
                  <a:lnTo>
                    <a:pt x="1396" y="2903"/>
                  </a:lnTo>
                  <a:lnTo>
                    <a:pt x="1336" y="2921"/>
                  </a:lnTo>
                  <a:lnTo>
                    <a:pt x="1274" y="2933"/>
                  </a:lnTo>
                  <a:lnTo>
                    <a:pt x="1212" y="2941"/>
                  </a:lnTo>
                  <a:lnTo>
                    <a:pt x="1148" y="2944"/>
                  </a:lnTo>
                  <a:lnTo>
                    <a:pt x="1564" y="2944"/>
                  </a:lnTo>
                  <a:lnTo>
                    <a:pt x="1581" y="2936"/>
                  </a:lnTo>
                  <a:lnTo>
                    <a:pt x="1637" y="2903"/>
                  </a:lnTo>
                  <a:lnTo>
                    <a:pt x="1692" y="2866"/>
                  </a:lnTo>
                  <a:lnTo>
                    <a:pt x="1745" y="2826"/>
                  </a:lnTo>
                  <a:lnTo>
                    <a:pt x="1796" y="2781"/>
                  </a:lnTo>
                  <a:lnTo>
                    <a:pt x="1846" y="2734"/>
                  </a:lnTo>
                  <a:lnTo>
                    <a:pt x="1893" y="2683"/>
                  </a:lnTo>
                  <a:lnTo>
                    <a:pt x="1938" y="2629"/>
                  </a:lnTo>
                  <a:lnTo>
                    <a:pt x="1981" y="2572"/>
                  </a:lnTo>
                  <a:lnTo>
                    <a:pt x="2022" y="2512"/>
                  </a:lnTo>
                  <a:lnTo>
                    <a:pt x="2060" y="2449"/>
                  </a:lnTo>
                  <a:lnTo>
                    <a:pt x="2096" y="2384"/>
                  </a:lnTo>
                  <a:lnTo>
                    <a:pt x="2129" y="2316"/>
                  </a:lnTo>
                  <a:lnTo>
                    <a:pt x="2160" y="2245"/>
                  </a:lnTo>
                  <a:lnTo>
                    <a:pt x="2187" y="2172"/>
                  </a:lnTo>
                  <a:lnTo>
                    <a:pt x="2212" y="2098"/>
                  </a:lnTo>
                  <a:lnTo>
                    <a:pt x="2234" y="2021"/>
                  </a:lnTo>
                  <a:lnTo>
                    <a:pt x="2253" y="1942"/>
                  </a:lnTo>
                  <a:lnTo>
                    <a:pt x="2268" y="1861"/>
                  </a:lnTo>
                  <a:lnTo>
                    <a:pt x="2281" y="1779"/>
                  </a:lnTo>
                  <a:lnTo>
                    <a:pt x="2290" y="1695"/>
                  </a:lnTo>
                  <a:lnTo>
                    <a:pt x="2295" y="1610"/>
                  </a:lnTo>
                  <a:lnTo>
                    <a:pt x="2297" y="1524"/>
                  </a:lnTo>
                  <a:lnTo>
                    <a:pt x="2295" y="1437"/>
                  </a:lnTo>
                  <a:lnTo>
                    <a:pt x="2290" y="1352"/>
                  </a:lnTo>
                  <a:lnTo>
                    <a:pt x="2281" y="1269"/>
                  </a:lnTo>
                  <a:lnTo>
                    <a:pt x="2268" y="1186"/>
                  </a:lnTo>
                  <a:lnTo>
                    <a:pt x="2253" y="1106"/>
                  </a:lnTo>
                  <a:lnTo>
                    <a:pt x="2234" y="1027"/>
                  </a:lnTo>
                  <a:lnTo>
                    <a:pt x="2212" y="950"/>
                  </a:lnTo>
                  <a:lnTo>
                    <a:pt x="2187" y="875"/>
                  </a:lnTo>
                  <a:lnTo>
                    <a:pt x="2160" y="803"/>
                  </a:lnTo>
                  <a:lnTo>
                    <a:pt x="2129" y="732"/>
                  </a:lnTo>
                  <a:lnTo>
                    <a:pt x="2096" y="664"/>
                  </a:lnTo>
                  <a:lnTo>
                    <a:pt x="2060" y="599"/>
                  </a:lnTo>
                  <a:lnTo>
                    <a:pt x="2022" y="536"/>
                  </a:lnTo>
                  <a:lnTo>
                    <a:pt x="1981" y="476"/>
                  </a:lnTo>
                  <a:lnTo>
                    <a:pt x="1938" y="419"/>
                  </a:lnTo>
                  <a:lnTo>
                    <a:pt x="1893" y="365"/>
                  </a:lnTo>
                  <a:lnTo>
                    <a:pt x="1846" y="314"/>
                  </a:lnTo>
                  <a:lnTo>
                    <a:pt x="1796" y="266"/>
                  </a:lnTo>
                  <a:lnTo>
                    <a:pt x="1745" y="222"/>
                  </a:lnTo>
                  <a:lnTo>
                    <a:pt x="1692" y="182"/>
                  </a:lnTo>
                  <a:lnTo>
                    <a:pt x="1637" y="145"/>
                  </a:lnTo>
                  <a:lnTo>
                    <a:pt x="1581" y="112"/>
                  </a:lnTo>
                  <a:lnTo>
                    <a:pt x="1564" y="10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62189" tIns="31094" rIns="62189" bIns="31094" numCol="1" anchor="t" anchorCtr="0" compatLnSpc="1">
              <a:prstTxWarp prst="textNoShape">
                <a:avLst/>
              </a:prstTxWarp>
            </a:bodyPr>
            <a:lstStyle/>
            <a:p>
              <a:endParaRPr lang="ja-JP" altLang="en-US" sz="1200">
                <a:latin typeface="メイリオ" panose="020B0604030504040204" pitchFamily="50" charset="-128"/>
                <a:ea typeface="メイリオ" panose="020B0604030504040204" pitchFamily="50" charset="-128"/>
              </a:endParaRPr>
            </a:p>
          </p:txBody>
        </p:sp>
      </p:grpSp>
      <p:sp>
        <p:nvSpPr>
          <p:cNvPr id="3" name="正方形/長方形 2">
            <a:extLst>
              <a:ext uri="{FF2B5EF4-FFF2-40B4-BE49-F238E27FC236}">
                <a16:creationId xmlns:a16="http://schemas.microsoft.com/office/drawing/2014/main" id="{28242BA7-B99C-37AE-44E6-7A599CA9E649}"/>
              </a:ext>
            </a:extLst>
          </p:cNvPr>
          <p:cNvSpPr/>
          <p:nvPr/>
        </p:nvSpPr>
        <p:spPr>
          <a:xfrm>
            <a:off x="2018681" y="783219"/>
            <a:ext cx="6192688" cy="605681"/>
          </a:xfrm>
          <a:prstGeom prst="rect">
            <a:avLst/>
          </a:prstGeom>
          <a:noFill/>
          <a:ln cmpd="dbl">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ja-JP" altLang="en-US" sz="1200" b="1">
                <a:solidFill>
                  <a:srgbClr val="FF0000"/>
                </a:solidFill>
                <a:latin typeface="メイリオ" panose="020B0604030504040204" pitchFamily="50" charset="-128"/>
                <a:ea typeface="メイリオ" panose="020B0604030504040204" pitchFamily="50" charset="-128"/>
              </a:rPr>
              <a:t>各項目について、</a:t>
            </a:r>
            <a:endParaRPr lang="en-US" altLang="ja-JP" sz="1200" b="1">
              <a:solidFill>
                <a:srgbClr val="FF0000"/>
              </a:solidFill>
              <a:latin typeface="メイリオ" panose="020B0604030504040204" pitchFamily="50" charset="-128"/>
              <a:ea typeface="メイリオ" panose="020B0604030504040204" pitchFamily="50" charset="-128"/>
            </a:endParaRPr>
          </a:p>
          <a:p>
            <a:r>
              <a:rPr lang="ja-JP" altLang="en-US" sz="1200" b="1">
                <a:solidFill>
                  <a:srgbClr val="FF0000"/>
                </a:solidFill>
                <a:latin typeface="メイリオ" panose="020B0604030504040204" pitchFamily="50" charset="-128"/>
                <a:ea typeface="メイリオ" panose="020B0604030504040204" pitchFamily="50" charset="-128"/>
              </a:rPr>
              <a:t>　</a:t>
            </a:r>
            <a:r>
              <a:rPr lang="en-US" altLang="ja-JP" sz="1200" b="1">
                <a:solidFill>
                  <a:srgbClr val="FF0000"/>
                </a:solidFill>
                <a:latin typeface="メイリオ" panose="020B0604030504040204" pitchFamily="50" charset="-128"/>
                <a:ea typeface="メイリオ" panose="020B0604030504040204" pitchFamily="50" charset="-128"/>
              </a:rPr>
              <a:t>※</a:t>
            </a:r>
            <a:r>
              <a:rPr lang="ja-JP" altLang="en-US" sz="1200" b="1">
                <a:solidFill>
                  <a:srgbClr val="FF0000"/>
                </a:solidFill>
                <a:latin typeface="メイリオ" panose="020B0604030504040204" pitchFamily="50" charset="-128"/>
                <a:ea typeface="メイリオ" panose="020B0604030504040204" pitchFamily="50" charset="-128"/>
              </a:rPr>
              <a:t>図・写真等を交えつつ、視覚的にわかりやすい資料にすること。</a:t>
            </a:r>
            <a:endParaRPr lang="en-US" altLang="ja-JP" sz="1200" b="1">
              <a:solidFill>
                <a:srgbClr val="FF0000"/>
              </a:solidFill>
              <a:latin typeface="メイリオ" panose="020B0604030504040204" pitchFamily="50" charset="-128"/>
              <a:ea typeface="メイリオ" panose="020B0604030504040204" pitchFamily="50" charset="-128"/>
            </a:endParaRPr>
          </a:p>
          <a:p>
            <a:r>
              <a:rPr lang="ja-JP" altLang="en-US" sz="1200" b="1">
                <a:solidFill>
                  <a:srgbClr val="FF0000"/>
                </a:solidFill>
                <a:latin typeface="メイリオ" panose="020B0604030504040204" pitchFamily="50" charset="-128"/>
                <a:ea typeface="メイリオ" panose="020B0604030504040204" pitchFamily="50" charset="-128"/>
              </a:rPr>
              <a:t>　</a:t>
            </a:r>
            <a:r>
              <a:rPr lang="en-US" altLang="ja-JP" sz="1200" b="1">
                <a:solidFill>
                  <a:srgbClr val="FF0000"/>
                </a:solidFill>
                <a:latin typeface="メイリオ" panose="020B0604030504040204" pitchFamily="50" charset="-128"/>
                <a:ea typeface="メイリオ" panose="020B0604030504040204" pitchFamily="50" charset="-128"/>
              </a:rPr>
              <a:t>※</a:t>
            </a:r>
            <a:r>
              <a:rPr lang="ja-JP" altLang="en-US" sz="1200" b="1">
                <a:solidFill>
                  <a:srgbClr val="FF0000"/>
                </a:solidFill>
                <a:latin typeface="メイリオ" panose="020B0604030504040204" pitchFamily="50" charset="-128"/>
                <a:ea typeface="メイリオ" panose="020B0604030504040204" pitchFamily="50" charset="-128"/>
              </a:rPr>
              <a:t>本資料で事業概要が伝わるように、申請書の内容も盛り込んで作成すること。</a:t>
            </a:r>
            <a:endParaRPr lang="en-US" altLang="ja-JP" sz="1200" b="1">
              <a:solidFill>
                <a:srgbClr val="FF0000"/>
              </a:solidFill>
              <a:latin typeface="メイリオ" panose="020B0604030504040204" pitchFamily="50" charset="-128"/>
              <a:ea typeface="メイリオ" panose="020B0604030504040204" pitchFamily="50" charset="-128"/>
            </a:endParaRPr>
          </a:p>
        </p:txBody>
      </p:sp>
      <p:sp>
        <p:nvSpPr>
          <p:cNvPr id="6" name="スライド番号プレースホルダー 5">
            <a:extLst>
              <a:ext uri="{FF2B5EF4-FFF2-40B4-BE49-F238E27FC236}">
                <a16:creationId xmlns:a16="http://schemas.microsoft.com/office/drawing/2014/main" id="{F392CABD-E5D9-FF32-5DF5-7E9E60ED8DF1}"/>
              </a:ext>
            </a:extLst>
          </p:cNvPr>
          <p:cNvSpPr>
            <a:spLocks noGrp="1"/>
          </p:cNvSpPr>
          <p:nvPr>
            <p:ph type="sldNum" sz="quarter" idx="12"/>
          </p:nvPr>
        </p:nvSpPr>
        <p:spPr/>
        <p:txBody>
          <a:bodyPr/>
          <a:lstStyle/>
          <a:p>
            <a:fld id="{780412AA-249E-4B87-8191-3391A90C8859}" type="slidenum">
              <a:rPr kumimoji="1" lang="ja-JP" altLang="en-US" sz="1050" smtClean="0">
                <a:latin typeface="メイリオ" panose="020B0604030504040204" pitchFamily="50" charset="-128"/>
                <a:ea typeface="メイリオ" panose="020B0604030504040204" pitchFamily="50" charset="-128"/>
              </a:rPr>
              <a:t>1</a:t>
            </a:fld>
            <a:endParaRPr kumimoji="1" lang="ja-JP" altLang="en-US" sz="1050">
              <a:latin typeface="メイリオ" panose="020B0604030504040204" pitchFamily="50" charset="-128"/>
              <a:ea typeface="メイリオ" panose="020B0604030504040204" pitchFamily="50" charset="-128"/>
            </a:endParaRPr>
          </a:p>
        </p:txBody>
      </p:sp>
      <p:sp>
        <p:nvSpPr>
          <p:cNvPr id="10" name="タイトル 9">
            <a:extLst>
              <a:ext uri="{FF2B5EF4-FFF2-40B4-BE49-F238E27FC236}">
                <a16:creationId xmlns:a16="http://schemas.microsoft.com/office/drawing/2014/main" id="{9366C77A-FE64-2612-77EF-99CD9E1F2884}"/>
              </a:ext>
            </a:extLst>
          </p:cNvPr>
          <p:cNvSpPr>
            <a:spLocks noGrp="1"/>
          </p:cNvSpPr>
          <p:nvPr>
            <p:ph type="title" idx="4294967295"/>
          </p:nvPr>
        </p:nvSpPr>
        <p:spPr>
          <a:xfrm>
            <a:off x="30830" y="88639"/>
            <a:ext cx="8229600" cy="346867"/>
          </a:xfrm>
        </p:spPr>
        <p:txBody>
          <a:bodyPr>
            <a:noAutofit/>
          </a:bodyPr>
          <a:lstStyle/>
          <a:p>
            <a:pPr algn="l"/>
            <a:r>
              <a:rPr kumimoji="1" lang="ja-JP" altLang="en-US" sz="2400">
                <a:latin typeface="メイリオ" panose="020B0604030504040204" pitchFamily="50" charset="-128"/>
                <a:ea typeface="メイリオ" panose="020B0604030504040204" pitchFamily="50" charset="-128"/>
              </a:rPr>
              <a:t>資料</a:t>
            </a:r>
            <a:r>
              <a:rPr lang="en-US" altLang="ja-JP" sz="2400">
                <a:latin typeface="メイリオ" panose="020B0604030504040204" pitchFamily="50" charset="-128"/>
                <a:ea typeface="メイリオ" panose="020B0604030504040204" pitchFamily="50" charset="-128"/>
              </a:rPr>
              <a:t>10_</a:t>
            </a:r>
            <a:r>
              <a:rPr lang="ja-JP" altLang="en-US" sz="2400">
                <a:latin typeface="メイリオ" panose="020B0604030504040204" pitchFamily="50" charset="-128"/>
                <a:ea typeface="メイリオ" panose="020B0604030504040204" pitchFamily="50" charset="-128"/>
              </a:rPr>
              <a:t>事業概要　</a:t>
            </a:r>
            <a:endParaRPr kumimoji="1" lang="ja-JP" altLang="en-US" sz="2400">
              <a:latin typeface="メイリオ" panose="020B0604030504040204" pitchFamily="50" charset="-128"/>
              <a:ea typeface="メイリオ" panose="020B0604030504040204" pitchFamily="50" charset="-128"/>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p:cNvSpPr txBox="1"/>
          <p:nvPr/>
        </p:nvSpPr>
        <p:spPr>
          <a:xfrm>
            <a:off x="110985" y="188640"/>
            <a:ext cx="8928992" cy="461665"/>
          </a:xfrm>
          <a:prstGeom prst="rect">
            <a:avLst/>
          </a:prstGeom>
          <a:noFill/>
          <a:ln>
            <a:solidFill>
              <a:schemeClr val="tx1"/>
            </a:solidFill>
          </a:ln>
        </p:spPr>
        <p:txBody>
          <a:bodyPr wrap="square" rtlCol="0">
            <a:spAutoFit/>
          </a:bodyPr>
          <a:lstStyle/>
          <a:p>
            <a:pPr algn="ctr"/>
            <a:r>
              <a:rPr kumimoji="1" lang="ja-JP" altLang="en-US" sz="1200">
                <a:solidFill>
                  <a:srgbClr val="FF0000"/>
                </a:solidFill>
                <a:latin typeface="メイリオ" panose="020B0604030504040204" pitchFamily="50" charset="-128"/>
                <a:ea typeface="メイリオ" panose="020B0604030504040204" pitchFamily="50" charset="-128"/>
              </a:rPr>
              <a:t>事業名を</a:t>
            </a:r>
            <a:r>
              <a:rPr lang="ja-JP" altLang="en-US" sz="1200">
                <a:solidFill>
                  <a:srgbClr val="FF0000"/>
                </a:solidFill>
                <a:latin typeface="メイリオ" panose="020B0604030504040204" pitchFamily="50" charset="-128"/>
                <a:ea typeface="メイリオ" panose="020B0604030504040204" pitchFamily="50" charset="-128"/>
              </a:rPr>
              <a:t>記入</a:t>
            </a:r>
            <a:endParaRPr lang="en-US" altLang="ja-JP" sz="1200">
              <a:solidFill>
                <a:srgbClr val="FF0000"/>
              </a:solidFill>
              <a:latin typeface="メイリオ" panose="020B0604030504040204" pitchFamily="50" charset="-128"/>
              <a:ea typeface="メイリオ" panose="020B0604030504040204" pitchFamily="50" charset="-128"/>
            </a:endParaRPr>
          </a:p>
          <a:p>
            <a:pPr algn="ctr"/>
            <a:endParaRPr lang="ja-JP" altLang="en-US" sz="1200">
              <a:latin typeface="メイリオ" panose="020B0604030504040204" pitchFamily="50" charset="-128"/>
              <a:ea typeface="メイリオ" panose="020B0604030504040204" pitchFamily="50" charset="-128"/>
            </a:endParaRPr>
          </a:p>
        </p:txBody>
      </p:sp>
      <p:sp>
        <p:nvSpPr>
          <p:cNvPr id="6" name="テキスト ボックス 5"/>
          <p:cNvSpPr txBox="1"/>
          <p:nvPr/>
        </p:nvSpPr>
        <p:spPr>
          <a:xfrm>
            <a:off x="107504" y="775737"/>
            <a:ext cx="4104456" cy="276999"/>
          </a:xfrm>
          <a:prstGeom prst="rect">
            <a:avLst/>
          </a:prstGeom>
          <a:noFill/>
        </p:spPr>
        <p:txBody>
          <a:bodyPr wrap="square" rtlCol="0">
            <a:spAutoFit/>
          </a:bodyPr>
          <a:lstStyle/>
          <a:p>
            <a:r>
              <a:rPr kumimoji="1" lang="ja-JP" altLang="en-US" sz="1200">
                <a:latin typeface="メイリオ" panose="020B0604030504040204" pitchFamily="50" charset="-128"/>
                <a:ea typeface="メイリオ" panose="020B0604030504040204" pitchFamily="50" charset="-128"/>
              </a:rPr>
              <a:t>○代表事業者：</a:t>
            </a:r>
            <a:r>
              <a:rPr kumimoji="1" lang="ja-JP" altLang="en-US" sz="1200">
                <a:solidFill>
                  <a:srgbClr val="FF0000"/>
                </a:solidFill>
                <a:latin typeface="メイリオ" panose="020B0604030504040204" pitchFamily="50" charset="-128"/>
                <a:ea typeface="メイリオ" panose="020B0604030504040204" pitchFamily="50" charset="-128"/>
              </a:rPr>
              <a:t>代表事業者を</a:t>
            </a:r>
            <a:r>
              <a:rPr lang="ja-JP" altLang="en-US" sz="1200">
                <a:solidFill>
                  <a:srgbClr val="FF0000"/>
                </a:solidFill>
                <a:latin typeface="メイリオ" panose="020B0604030504040204" pitchFamily="50" charset="-128"/>
                <a:ea typeface="メイリオ" panose="020B0604030504040204" pitchFamily="50" charset="-128"/>
              </a:rPr>
              <a:t>記入</a:t>
            </a:r>
            <a:endParaRPr kumimoji="1" lang="ja-JP" altLang="en-US" sz="1200">
              <a:solidFill>
                <a:srgbClr val="FF0000"/>
              </a:solidFill>
              <a:latin typeface="メイリオ" panose="020B0604030504040204" pitchFamily="50" charset="-128"/>
              <a:ea typeface="メイリオ" panose="020B0604030504040204" pitchFamily="50" charset="-128"/>
            </a:endParaRPr>
          </a:p>
        </p:txBody>
      </p:sp>
      <p:sp>
        <p:nvSpPr>
          <p:cNvPr id="10" name="テキスト ボックス 9"/>
          <p:cNvSpPr txBox="1"/>
          <p:nvPr/>
        </p:nvSpPr>
        <p:spPr>
          <a:xfrm>
            <a:off x="8135888" y="674529"/>
            <a:ext cx="1008112" cy="276999"/>
          </a:xfrm>
          <a:prstGeom prst="rect">
            <a:avLst/>
          </a:prstGeom>
          <a:noFill/>
        </p:spPr>
        <p:txBody>
          <a:bodyPr wrap="square" rtlCol="0">
            <a:spAutoFit/>
          </a:bodyPr>
          <a:lstStyle/>
          <a:p>
            <a:r>
              <a:rPr kumimoji="1" lang="ja-JP" altLang="en-US" sz="1200">
                <a:latin typeface="メイリオ" panose="020B0604030504040204" pitchFamily="50" charset="-128"/>
                <a:ea typeface="メイリオ" panose="020B0604030504040204" pitchFamily="50" charset="-128"/>
              </a:rPr>
              <a:t>単位：千円</a:t>
            </a:r>
          </a:p>
        </p:txBody>
      </p:sp>
      <p:sp>
        <p:nvSpPr>
          <p:cNvPr id="19" name="正方形/長方形 18"/>
          <p:cNvSpPr/>
          <p:nvPr/>
        </p:nvSpPr>
        <p:spPr>
          <a:xfrm>
            <a:off x="97132" y="2787732"/>
            <a:ext cx="8939363" cy="384103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ja-JP" altLang="en-US" sz="1200" dirty="0">
                <a:solidFill>
                  <a:srgbClr val="FF0000"/>
                </a:solidFill>
                <a:latin typeface="メイリオ" panose="020B0604030504040204" pitchFamily="50" charset="-128"/>
                <a:ea typeface="メイリオ" panose="020B0604030504040204" pitchFamily="50" charset="-128"/>
              </a:rPr>
              <a:t>申請する補助事業の概要（内容・規模等）、具体的な取り組みについて記入する。</a:t>
            </a:r>
            <a:endParaRPr lang="en-US" altLang="ja-JP" sz="1200" dirty="0">
              <a:solidFill>
                <a:srgbClr val="FF0000"/>
              </a:solidFill>
              <a:latin typeface="メイリオ" panose="020B0604030504040204" pitchFamily="50" charset="-128"/>
              <a:ea typeface="メイリオ" panose="020B0604030504040204" pitchFamily="50" charset="-128"/>
            </a:endParaRPr>
          </a:p>
          <a:p>
            <a:r>
              <a:rPr lang="ja-JP" altLang="en-US" sz="1200" dirty="0">
                <a:solidFill>
                  <a:srgbClr val="FF0000"/>
                </a:solidFill>
                <a:latin typeface="メイリオ" panose="020B0604030504040204" pitchFamily="50" charset="-128"/>
                <a:ea typeface="メイリオ" panose="020B0604030504040204" pitchFamily="50" charset="-128"/>
              </a:rPr>
              <a:t>事業が意図するメインのターゲット、どのような価値を提供するか、製品サービスの特徴・品質・ユニークさ、独自の利点や強み等も記入する。</a:t>
            </a:r>
            <a:endParaRPr lang="en-US" altLang="ja-JP" sz="1200" dirty="0">
              <a:solidFill>
                <a:srgbClr val="FF0000"/>
              </a:solidFill>
              <a:latin typeface="メイリオ" panose="020B0604030504040204" pitchFamily="50" charset="-128"/>
              <a:ea typeface="メイリオ" panose="020B0604030504040204" pitchFamily="50" charset="-128"/>
            </a:endParaRPr>
          </a:p>
          <a:p>
            <a:r>
              <a:rPr lang="ja-JP" altLang="en-US" sz="1200" dirty="0">
                <a:solidFill>
                  <a:srgbClr val="FF0000"/>
                </a:solidFill>
                <a:latin typeface="メイリオ" panose="020B0604030504040204" pitchFamily="50" charset="-128"/>
                <a:ea typeface="メイリオ" panose="020B0604030504040204" pitchFamily="50" charset="-128"/>
              </a:rPr>
              <a:t>また、連携協働により</a:t>
            </a:r>
            <a:r>
              <a:rPr lang="en-US" altLang="ja-JP" sz="1200" dirty="0">
                <a:solidFill>
                  <a:srgbClr val="FF0000"/>
                </a:solidFill>
                <a:latin typeface="メイリオ" panose="020B0604030504040204" pitchFamily="50" charset="-128"/>
                <a:ea typeface="メイリオ" panose="020B0604030504040204" pitchFamily="50" charset="-128"/>
              </a:rPr>
              <a:t>1</a:t>
            </a:r>
            <a:r>
              <a:rPr lang="ja-JP" altLang="en-US" sz="1200" dirty="0">
                <a:solidFill>
                  <a:srgbClr val="FF0000"/>
                </a:solidFill>
                <a:latin typeface="メイリオ" panose="020B0604030504040204" pitchFamily="50" charset="-128"/>
                <a:ea typeface="メイリオ" panose="020B0604030504040204" pitchFamily="50" charset="-128"/>
              </a:rPr>
              <a:t>者で推進するよりも大きな効果を期待できる内容についても記入する。</a:t>
            </a:r>
          </a:p>
          <a:p>
            <a:r>
              <a:rPr lang="ja-JP" altLang="en-US" sz="1200" dirty="0">
                <a:solidFill>
                  <a:srgbClr val="FF0000"/>
                </a:solidFill>
                <a:latin typeface="メイリオ" panose="020B0604030504040204" pitchFamily="50" charset="-128"/>
                <a:ea typeface="メイリオ" panose="020B0604030504040204" pitchFamily="50" charset="-128"/>
              </a:rPr>
              <a:t>　</a:t>
            </a:r>
            <a:r>
              <a:rPr lang="en-US" altLang="ja-JP" sz="1200" dirty="0">
                <a:solidFill>
                  <a:srgbClr val="FF0000"/>
                </a:solidFill>
                <a:latin typeface="メイリオ" panose="020B0604030504040204" pitchFamily="50" charset="-128"/>
                <a:ea typeface="メイリオ" panose="020B0604030504040204" pitchFamily="50" charset="-128"/>
              </a:rPr>
              <a:t>※</a:t>
            </a:r>
            <a:r>
              <a:rPr lang="ja-JP" altLang="en-US" sz="1200" dirty="0">
                <a:solidFill>
                  <a:srgbClr val="FF0000"/>
                </a:solidFill>
                <a:latin typeface="メイリオ" panose="020B0604030504040204" pitchFamily="50" charset="-128"/>
                <a:ea typeface="メイリオ" panose="020B0604030504040204" pitchFamily="50" charset="-128"/>
              </a:rPr>
              <a:t>図・写真等を交えつつ、視覚的にわかりやすい資料にすること。</a:t>
            </a:r>
            <a:endParaRPr lang="en-US" altLang="ja-JP" sz="1200" dirty="0">
              <a:solidFill>
                <a:srgbClr val="FF0000"/>
              </a:solidFill>
              <a:latin typeface="メイリオ" panose="020B0604030504040204" pitchFamily="50" charset="-128"/>
              <a:ea typeface="メイリオ" panose="020B0604030504040204" pitchFamily="50" charset="-128"/>
            </a:endParaRPr>
          </a:p>
          <a:p>
            <a:r>
              <a:rPr lang="ja-JP" altLang="en-US" sz="1200" dirty="0">
                <a:solidFill>
                  <a:srgbClr val="FF0000"/>
                </a:solidFill>
                <a:latin typeface="メイリオ" panose="020B0604030504040204" pitchFamily="50" charset="-128"/>
                <a:ea typeface="メイリオ" panose="020B0604030504040204" pitchFamily="50" charset="-128"/>
              </a:rPr>
              <a:t>　</a:t>
            </a:r>
            <a:r>
              <a:rPr lang="en-US" altLang="ja-JP" sz="1200" dirty="0">
                <a:solidFill>
                  <a:srgbClr val="FF0000"/>
                </a:solidFill>
                <a:latin typeface="メイリオ" panose="020B0604030504040204" pitchFamily="50" charset="-128"/>
                <a:ea typeface="メイリオ" panose="020B0604030504040204" pitchFamily="50" charset="-128"/>
              </a:rPr>
              <a:t>※</a:t>
            </a:r>
            <a:r>
              <a:rPr lang="ja-JP" altLang="en-US" sz="1200" dirty="0">
                <a:solidFill>
                  <a:srgbClr val="FF0000"/>
                </a:solidFill>
                <a:latin typeface="メイリオ" panose="020B0604030504040204" pitchFamily="50" charset="-128"/>
                <a:ea typeface="メイリオ" panose="020B0604030504040204" pitchFamily="50" charset="-128"/>
              </a:rPr>
              <a:t>本資料のみで事業概要が伝わるように、申請書の内容も盛り込んで作成すること。</a:t>
            </a:r>
            <a:endParaRPr lang="en-US" altLang="ja-JP" sz="1200" dirty="0">
              <a:solidFill>
                <a:srgbClr val="FF0000"/>
              </a:solidFill>
              <a:latin typeface="メイリオ" panose="020B0604030504040204" pitchFamily="50" charset="-128"/>
              <a:ea typeface="メイリオ" panose="020B0604030504040204" pitchFamily="50" charset="-128"/>
            </a:endParaRPr>
          </a:p>
          <a:p>
            <a:endParaRPr lang="en-US" altLang="ja-JP" sz="1200" dirty="0">
              <a:solidFill>
                <a:srgbClr val="FF0000"/>
              </a:solidFill>
              <a:latin typeface="メイリオ" panose="020B0604030504040204" pitchFamily="50" charset="-128"/>
              <a:ea typeface="メイリオ" panose="020B0604030504040204" pitchFamily="50" charset="-128"/>
            </a:endParaRPr>
          </a:p>
        </p:txBody>
      </p:sp>
      <p:sp>
        <p:nvSpPr>
          <p:cNvPr id="2" name="テキスト ボックス 1">
            <a:extLst>
              <a:ext uri="{FF2B5EF4-FFF2-40B4-BE49-F238E27FC236}">
                <a16:creationId xmlns:a16="http://schemas.microsoft.com/office/drawing/2014/main" id="{00B093E0-30F8-6DEA-4242-9984C676189F}"/>
              </a:ext>
            </a:extLst>
          </p:cNvPr>
          <p:cNvSpPr txBox="1"/>
          <p:nvPr/>
        </p:nvSpPr>
        <p:spPr>
          <a:xfrm>
            <a:off x="107504" y="1052736"/>
            <a:ext cx="4104456" cy="1200329"/>
          </a:xfrm>
          <a:prstGeom prst="rect">
            <a:avLst/>
          </a:prstGeom>
          <a:noFill/>
        </p:spPr>
        <p:txBody>
          <a:bodyPr wrap="square" rtlCol="0">
            <a:spAutoFit/>
          </a:bodyPr>
          <a:lstStyle/>
          <a:p>
            <a:r>
              <a:rPr kumimoji="1" lang="ja-JP" altLang="en-US" sz="1200">
                <a:latin typeface="メイリオ" panose="020B0604030504040204" pitchFamily="50" charset="-128"/>
                <a:ea typeface="メイリオ" panose="020B0604030504040204" pitchFamily="50" charset="-128"/>
              </a:rPr>
              <a:t>○共同事業者：</a:t>
            </a:r>
            <a:r>
              <a:rPr kumimoji="1" lang="ja-JP" altLang="en-US" sz="1200">
                <a:solidFill>
                  <a:srgbClr val="FF0000"/>
                </a:solidFill>
                <a:latin typeface="メイリオ" panose="020B0604030504040204" pitchFamily="50" charset="-128"/>
                <a:ea typeface="メイリオ" panose="020B0604030504040204" pitchFamily="50" charset="-128"/>
              </a:rPr>
              <a:t>共同事業者①を</a:t>
            </a:r>
            <a:r>
              <a:rPr lang="ja-JP" altLang="en-US" sz="1200">
                <a:solidFill>
                  <a:srgbClr val="FF0000"/>
                </a:solidFill>
                <a:latin typeface="メイリオ" panose="020B0604030504040204" pitchFamily="50" charset="-128"/>
                <a:ea typeface="メイリオ" panose="020B0604030504040204" pitchFamily="50" charset="-128"/>
              </a:rPr>
              <a:t>記入</a:t>
            </a:r>
            <a:endParaRPr lang="en-US" altLang="ja-JP" sz="1200">
              <a:solidFill>
                <a:srgbClr val="FF0000"/>
              </a:solidFill>
              <a:latin typeface="メイリオ" panose="020B0604030504040204" pitchFamily="50" charset="-128"/>
              <a:ea typeface="メイリオ" panose="020B0604030504040204" pitchFamily="50" charset="-128"/>
            </a:endParaRPr>
          </a:p>
          <a:p>
            <a:r>
              <a:rPr kumimoji="1" lang="ja-JP" altLang="en-US" sz="1200">
                <a:solidFill>
                  <a:srgbClr val="FF0000"/>
                </a:solidFill>
                <a:latin typeface="メイリオ" panose="020B0604030504040204" pitchFamily="50" charset="-128"/>
                <a:ea typeface="メイリオ" panose="020B0604030504040204" pitchFamily="50" charset="-128"/>
              </a:rPr>
              <a:t>　　　　　　　共同事業者②を記入</a:t>
            </a:r>
            <a:endParaRPr kumimoji="1" lang="en-US" altLang="ja-JP" sz="1200">
              <a:solidFill>
                <a:srgbClr val="FF0000"/>
              </a:solidFill>
              <a:latin typeface="メイリオ" panose="020B0604030504040204" pitchFamily="50" charset="-128"/>
              <a:ea typeface="メイリオ" panose="020B0604030504040204" pitchFamily="50" charset="-128"/>
            </a:endParaRPr>
          </a:p>
          <a:p>
            <a:r>
              <a:rPr lang="ja-JP" altLang="en-US" sz="1200">
                <a:solidFill>
                  <a:srgbClr val="FF0000"/>
                </a:solidFill>
                <a:latin typeface="メイリオ" panose="020B0604030504040204" pitchFamily="50" charset="-128"/>
                <a:ea typeface="メイリオ" panose="020B0604030504040204" pitchFamily="50" charset="-128"/>
              </a:rPr>
              <a:t>　　　　　　　共同事業者③を記入</a:t>
            </a:r>
            <a:endParaRPr lang="en-US" altLang="ja-JP" sz="1200">
              <a:solidFill>
                <a:srgbClr val="FF0000"/>
              </a:solidFill>
              <a:latin typeface="メイリオ" panose="020B0604030504040204" pitchFamily="50" charset="-128"/>
              <a:ea typeface="メイリオ" panose="020B0604030504040204" pitchFamily="50" charset="-128"/>
            </a:endParaRPr>
          </a:p>
          <a:p>
            <a:r>
              <a:rPr lang="ja-JP" altLang="en-US" sz="1200">
                <a:solidFill>
                  <a:srgbClr val="FF0000"/>
                </a:solidFill>
                <a:latin typeface="メイリオ" panose="020B0604030504040204" pitchFamily="50" charset="-128"/>
                <a:ea typeface="メイリオ" panose="020B0604030504040204" pitchFamily="50" charset="-128"/>
              </a:rPr>
              <a:t>　　　　　　　　　・</a:t>
            </a:r>
            <a:endParaRPr lang="en-US" altLang="ja-JP" sz="1200">
              <a:solidFill>
                <a:srgbClr val="FF0000"/>
              </a:solidFill>
              <a:latin typeface="メイリオ" panose="020B0604030504040204" pitchFamily="50" charset="-128"/>
              <a:ea typeface="メイリオ" panose="020B0604030504040204" pitchFamily="50" charset="-128"/>
            </a:endParaRPr>
          </a:p>
          <a:p>
            <a:r>
              <a:rPr lang="ja-JP" altLang="en-US" sz="1200">
                <a:solidFill>
                  <a:srgbClr val="FF0000"/>
                </a:solidFill>
                <a:latin typeface="メイリオ" panose="020B0604030504040204" pitchFamily="50" charset="-128"/>
                <a:ea typeface="メイリオ" panose="020B0604030504040204" pitchFamily="50" charset="-128"/>
              </a:rPr>
              <a:t>　　　　　　　　　・</a:t>
            </a:r>
            <a:endParaRPr lang="en-US" altLang="ja-JP" sz="1200">
              <a:solidFill>
                <a:srgbClr val="FF0000"/>
              </a:solidFill>
              <a:latin typeface="メイリオ" panose="020B0604030504040204" pitchFamily="50" charset="-128"/>
              <a:ea typeface="メイリオ" panose="020B0604030504040204" pitchFamily="50" charset="-128"/>
            </a:endParaRPr>
          </a:p>
          <a:p>
            <a:r>
              <a:rPr lang="ja-JP" altLang="en-US" sz="1200">
                <a:solidFill>
                  <a:srgbClr val="FF0000"/>
                </a:solidFill>
                <a:latin typeface="メイリオ" panose="020B0604030504040204" pitchFamily="50" charset="-128"/>
                <a:ea typeface="メイリオ" panose="020B0604030504040204" pitchFamily="50" charset="-128"/>
              </a:rPr>
              <a:t>　　　　　　　　　・</a:t>
            </a:r>
            <a:endParaRPr lang="en-US" altLang="ja-JP" sz="1200">
              <a:solidFill>
                <a:srgbClr val="FF0000"/>
              </a:solidFill>
              <a:latin typeface="メイリオ" panose="020B0604030504040204" pitchFamily="50" charset="-128"/>
              <a:ea typeface="メイリオ" panose="020B0604030504040204" pitchFamily="50" charset="-128"/>
            </a:endParaRPr>
          </a:p>
        </p:txBody>
      </p:sp>
      <p:graphicFrame>
        <p:nvGraphicFramePr>
          <p:cNvPr id="18" name="表 17">
            <a:extLst>
              <a:ext uri="{FF2B5EF4-FFF2-40B4-BE49-F238E27FC236}">
                <a16:creationId xmlns:a16="http://schemas.microsoft.com/office/drawing/2014/main" id="{FD194AD4-48B8-ED6C-BDBE-86100A377802}"/>
              </a:ext>
            </a:extLst>
          </p:cNvPr>
          <p:cNvGraphicFramePr>
            <a:graphicFrameLocks noGrp="1"/>
          </p:cNvGraphicFramePr>
          <p:nvPr>
            <p:extLst>
              <p:ext uri="{D42A27DB-BD31-4B8C-83A1-F6EECF244321}">
                <p14:modId xmlns:p14="http://schemas.microsoft.com/office/powerpoint/2010/main" val="1828002262"/>
              </p:ext>
            </p:extLst>
          </p:nvPr>
        </p:nvGraphicFramePr>
        <p:xfrm>
          <a:off x="5004050" y="908720"/>
          <a:ext cx="4032446" cy="1224000"/>
        </p:xfrm>
        <a:graphic>
          <a:graphicData uri="http://schemas.openxmlformats.org/drawingml/2006/table">
            <a:tbl>
              <a:tblPr firstRow="1" bandRow="1">
                <a:tableStyleId>{69CF1AB2-1976-4502-BF36-3FF5EA218861}</a:tableStyleId>
              </a:tblPr>
              <a:tblGrid>
                <a:gridCol w="1512166">
                  <a:extLst>
                    <a:ext uri="{9D8B030D-6E8A-4147-A177-3AD203B41FA5}">
                      <a16:colId xmlns:a16="http://schemas.microsoft.com/office/drawing/2014/main" val="420646026"/>
                    </a:ext>
                  </a:extLst>
                </a:gridCol>
                <a:gridCol w="2520280">
                  <a:extLst>
                    <a:ext uri="{9D8B030D-6E8A-4147-A177-3AD203B41FA5}">
                      <a16:colId xmlns:a16="http://schemas.microsoft.com/office/drawing/2014/main" val="153962161"/>
                    </a:ext>
                  </a:extLst>
                </a:gridCol>
              </a:tblGrid>
              <a:tr h="408000">
                <a:tc>
                  <a:txBody>
                    <a:bodyPr/>
                    <a:lstStyle/>
                    <a:p>
                      <a:r>
                        <a:rPr kumimoji="1" lang="ja-JP" altLang="en-US" sz="1200" b="0" dirty="0">
                          <a:latin typeface="メイリオ" panose="020B0604030504040204" pitchFamily="50" charset="-128"/>
                          <a:ea typeface="メイリオ" panose="020B0604030504040204" pitchFamily="50" charset="-128"/>
                        </a:rPr>
                        <a:t>総事業費</a:t>
                      </a:r>
                    </a:p>
                  </a:txBody>
                  <a:tcPr marB="0" anchor="ctr"/>
                </a:tc>
                <a:tc>
                  <a:txBody>
                    <a:bodyPr/>
                    <a:lstStyle/>
                    <a:p>
                      <a:r>
                        <a:rPr kumimoji="1" lang="ja-JP" altLang="en-US" sz="1200" b="0" dirty="0">
                          <a:solidFill>
                            <a:srgbClr val="FF0000"/>
                          </a:solidFill>
                          <a:latin typeface="メイリオ" panose="020B0604030504040204" pitchFamily="50" charset="-128"/>
                          <a:ea typeface="メイリオ" panose="020B0604030504040204" pitchFamily="50" charset="-128"/>
                        </a:rPr>
                        <a:t>総事業費を記入</a:t>
                      </a:r>
                    </a:p>
                  </a:txBody>
                  <a:tcPr marB="0" anchor="ctr"/>
                </a:tc>
                <a:extLst>
                  <a:ext uri="{0D108BD9-81ED-4DB2-BD59-A6C34878D82A}">
                    <a16:rowId xmlns:a16="http://schemas.microsoft.com/office/drawing/2014/main" val="1513220673"/>
                  </a:ext>
                </a:extLst>
              </a:tr>
              <a:tr h="408000">
                <a:tc>
                  <a:txBody>
                    <a:bodyPr/>
                    <a:lstStyle/>
                    <a:p>
                      <a:r>
                        <a:rPr kumimoji="1" lang="ja-JP" altLang="en-US" sz="1200" b="0" dirty="0">
                          <a:latin typeface="メイリオ" panose="020B0604030504040204" pitchFamily="50" charset="-128"/>
                          <a:ea typeface="メイリオ" panose="020B0604030504040204" pitchFamily="50" charset="-128"/>
                        </a:rPr>
                        <a:t>補助対象経費</a:t>
                      </a:r>
                      <a:endParaRPr kumimoji="1" lang="en-US" altLang="ja-JP" sz="1200" b="0" dirty="0">
                        <a:latin typeface="メイリオ" panose="020B0604030504040204" pitchFamily="50" charset="-128"/>
                        <a:ea typeface="メイリオ" panose="020B0604030504040204" pitchFamily="50" charset="-128"/>
                      </a:endParaRPr>
                    </a:p>
                  </a:txBody>
                  <a:tcPr marB="0" anchor="ctr"/>
                </a:tc>
                <a:tc>
                  <a:txBody>
                    <a:bodyPr/>
                    <a:lstStyle/>
                    <a:p>
                      <a:r>
                        <a:rPr kumimoji="1" lang="ja-JP" altLang="en-US" sz="1200" b="0" dirty="0">
                          <a:solidFill>
                            <a:srgbClr val="FF0000"/>
                          </a:solidFill>
                          <a:latin typeface="メイリオ" panose="020B0604030504040204" pitchFamily="50" charset="-128"/>
                          <a:ea typeface="メイリオ" panose="020B0604030504040204" pitchFamily="50" charset="-128"/>
                        </a:rPr>
                        <a:t>補助対象経費を記入</a:t>
                      </a:r>
                    </a:p>
                  </a:txBody>
                  <a:tcPr marB="0" anchor="ctr"/>
                </a:tc>
                <a:extLst>
                  <a:ext uri="{0D108BD9-81ED-4DB2-BD59-A6C34878D82A}">
                    <a16:rowId xmlns:a16="http://schemas.microsoft.com/office/drawing/2014/main" val="1043813935"/>
                  </a:ext>
                </a:extLst>
              </a:tr>
              <a:tr h="408000">
                <a:tc>
                  <a:txBody>
                    <a:bodyPr/>
                    <a:lstStyle/>
                    <a:p>
                      <a:r>
                        <a:rPr kumimoji="1" lang="ja-JP" altLang="en-US" sz="1200" b="0">
                          <a:latin typeface="メイリオ" panose="020B0604030504040204" pitchFamily="50" charset="-128"/>
                          <a:ea typeface="メイリオ" panose="020B0604030504040204" pitchFamily="50" charset="-128"/>
                        </a:rPr>
                        <a:t>補助金所要額</a:t>
                      </a:r>
                    </a:p>
                  </a:txBody>
                  <a:tcPr marB="0" anchor="ctr"/>
                </a:tc>
                <a:tc>
                  <a:txBody>
                    <a:bodyPr/>
                    <a:lstStyle/>
                    <a:p>
                      <a:r>
                        <a:rPr kumimoji="1" lang="ja-JP" altLang="en-US" sz="1200" b="0" dirty="0">
                          <a:solidFill>
                            <a:srgbClr val="FF0000"/>
                          </a:solidFill>
                          <a:latin typeface="メイリオ" panose="020B0604030504040204" pitchFamily="50" charset="-128"/>
                          <a:ea typeface="メイリオ" panose="020B0604030504040204" pitchFamily="50" charset="-128"/>
                        </a:rPr>
                        <a:t>補助金所要額を記入</a:t>
                      </a:r>
                    </a:p>
                  </a:txBody>
                  <a:tcPr marB="0" anchor="ctr"/>
                </a:tc>
                <a:extLst>
                  <a:ext uri="{0D108BD9-81ED-4DB2-BD59-A6C34878D82A}">
                    <a16:rowId xmlns:a16="http://schemas.microsoft.com/office/drawing/2014/main" val="2926241213"/>
                  </a:ext>
                </a:extLst>
              </a:tr>
            </a:tbl>
          </a:graphicData>
        </a:graphic>
      </p:graphicFrame>
      <p:sp>
        <p:nvSpPr>
          <p:cNvPr id="20" name="テキスト ボックス 19">
            <a:extLst>
              <a:ext uri="{FF2B5EF4-FFF2-40B4-BE49-F238E27FC236}">
                <a16:creationId xmlns:a16="http://schemas.microsoft.com/office/drawing/2014/main" id="{1B09FBE7-4B39-CEBE-1927-88ABB28DD13E}"/>
              </a:ext>
            </a:extLst>
          </p:cNvPr>
          <p:cNvSpPr txBox="1"/>
          <p:nvPr/>
        </p:nvSpPr>
        <p:spPr>
          <a:xfrm>
            <a:off x="83485" y="2486509"/>
            <a:ext cx="3312368" cy="276999"/>
          </a:xfrm>
          <a:prstGeom prst="rect">
            <a:avLst/>
          </a:prstGeom>
          <a:noFill/>
        </p:spPr>
        <p:txBody>
          <a:bodyPr wrap="square" rtlCol="0">
            <a:spAutoFit/>
          </a:bodyPr>
          <a:lstStyle/>
          <a:p>
            <a:r>
              <a:rPr lang="ja-JP" altLang="en-US" sz="1200">
                <a:latin typeface="メイリオ" panose="020B0604030504040204" pitchFamily="50" charset="-128"/>
                <a:ea typeface="メイリオ" panose="020B0604030504040204" pitchFamily="50" charset="-128"/>
              </a:rPr>
              <a:t>○事業の概要</a:t>
            </a:r>
            <a:endParaRPr kumimoji="1" lang="ja-JP" altLang="en-US" sz="1200">
              <a:solidFill>
                <a:srgbClr val="FF0000"/>
              </a:solidFill>
              <a:latin typeface="メイリオ" panose="020B0604030504040204" pitchFamily="50" charset="-128"/>
              <a:ea typeface="メイリオ" panose="020B0604030504040204" pitchFamily="50" charset="-128"/>
            </a:endParaRPr>
          </a:p>
        </p:txBody>
      </p:sp>
      <p:sp>
        <p:nvSpPr>
          <p:cNvPr id="7" name="正方形/長方形 6">
            <a:extLst>
              <a:ext uri="{FF2B5EF4-FFF2-40B4-BE49-F238E27FC236}">
                <a16:creationId xmlns:a16="http://schemas.microsoft.com/office/drawing/2014/main" id="{EA6D1427-78D2-01EA-B243-9A8F4488CEEF}"/>
              </a:ext>
            </a:extLst>
          </p:cNvPr>
          <p:cNvSpPr/>
          <p:nvPr/>
        </p:nvSpPr>
        <p:spPr>
          <a:xfrm>
            <a:off x="1619672" y="4874480"/>
            <a:ext cx="6192688" cy="605681"/>
          </a:xfrm>
          <a:prstGeom prst="rect">
            <a:avLst/>
          </a:prstGeom>
          <a:noFill/>
          <a:ln cmpd="dbl">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ja-JP" altLang="en-US" sz="1200" b="1">
                <a:solidFill>
                  <a:srgbClr val="FF0000"/>
                </a:solidFill>
                <a:latin typeface="メイリオ" panose="020B0604030504040204" pitchFamily="50" charset="-128"/>
                <a:ea typeface="メイリオ" panose="020B0604030504040204" pitchFamily="50" charset="-128"/>
              </a:rPr>
              <a:t>各項目について、</a:t>
            </a:r>
            <a:endParaRPr lang="en-US" altLang="ja-JP" sz="1200" b="1">
              <a:solidFill>
                <a:srgbClr val="FF0000"/>
              </a:solidFill>
              <a:latin typeface="メイリオ" panose="020B0604030504040204" pitchFamily="50" charset="-128"/>
              <a:ea typeface="メイリオ" panose="020B0604030504040204" pitchFamily="50" charset="-128"/>
            </a:endParaRPr>
          </a:p>
          <a:p>
            <a:r>
              <a:rPr lang="ja-JP" altLang="en-US" sz="1200" b="1">
                <a:solidFill>
                  <a:srgbClr val="FF0000"/>
                </a:solidFill>
                <a:latin typeface="メイリオ" panose="020B0604030504040204" pitchFamily="50" charset="-128"/>
                <a:ea typeface="メイリオ" panose="020B0604030504040204" pitchFamily="50" charset="-128"/>
              </a:rPr>
              <a:t>　</a:t>
            </a:r>
            <a:r>
              <a:rPr lang="en-US" altLang="ja-JP" sz="1200" b="1">
                <a:solidFill>
                  <a:srgbClr val="FF0000"/>
                </a:solidFill>
                <a:latin typeface="メイリオ" panose="020B0604030504040204" pitchFamily="50" charset="-128"/>
                <a:ea typeface="メイリオ" panose="020B0604030504040204" pitchFamily="50" charset="-128"/>
              </a:rPr>
              <a:t>※</a:t>
            </a:r>
            <a:r>
              <a:rPr lang="ja-JP" altLang="en-US" sz="1200" b="1">
                <a:solidFill>
                  <a:srgbClr val="FF0000"/>
                </a:solidFill>
                <a:latin typeface="メイリオ" panose="020B0604030504040204" pitchFamily="50" charset="-128"/>
                <a:ea typeface="メイリオ" panose="020B0604030504040204" pitchFamily="50" charset="-128"/>
              </a:rPr>
              <a:t>図・写真等を交えつつ、視覚的にわかりやすい資料にすること。</a:t>
            </a:r>
            <a:endParaRPr lang="en-US" altLang="ja-JP" sz="1200" b="1">
              <a:solidFill>
                <a:srgbClr val="FF0000"/>
              </a:solidFill>
              <a:latin typeface="メイリオ" panose="020B0604030504040204" pitchFamily="50" charset="-128"/>
              <a:ea typeface="メイリオ" panose="020B0604030504040204" pitchFamily="50" charset="-128"/>
            </a:endParaRPr>
          </a:p>
          <a:p>
            <a:r>
              <a:rPr lang="ja-JP" altLang="en-US" sz="1200" b="1">
                <a:solidFill>
                  <a:srgbClr val="FF0000"/>
                </a:solidFill>
                <a:latin typeface="メイリオ" panose="020B0604030504040204" pitchFamily="50" charset="-128"/>
                <a:ea typeface="メイリオ" panose="020B0604030504040204" pitchFamily="50" charset="-128"/>
              </a:rPr>
              <a:t>　</a:t>
            </a:r>
            <a:r>
              <a:rPr lang="en-US" altLang="ja-JP" sz="1200" b="1">
                <a:solidFill>
                  <a:srgbClr val="FF0000"/>
                </a:solidFill>
                <a:latin typeface="メイリオ" panose="020B0604030504040204" pitchFamily="50" charset="-128"/>
                <a:ea typeface="メイリオ" panose="020B0604030504040204" pitchFamily="50" charset="-128"/>
              </a:rPr>
              <a:t>※</a:t>
            </a:r>
            <a:r>
              <a:rPr lang="ja-JP" altLang="en-US" sz="1200" b="1">
                <a:solidFill>
                  <a:srgbClr val="FF0000"/>
                </a:solidFill>
                <a:latin typeface="メイリオ" panose="020B0604030504040204" pitchFamily="50" charset="-128"/>
                <a:ea typeface="メイリオ" panose="020B0604030504040204" pitchFamily="50" charset="-128"/>
              </a:rPr>
              <a:t>本資料で事業概要が伝わるように、申請書の内容も盛り込んで作成すること。</a:t>
            </a:r>
            <a:endParaRPr lang="en-US" altLang="ja-JP" sz="1200" b="1">
              <a:solidFill>
                <a:srgbClr val="FF0000"/>
              </a:solidFill>
              <a:latin typeface="メイリオ" panose="020B0604030504040204" pitchFamily="50" charset="-128"/>
              <a:ea typeface="メイリオ" panose="020B0604030504040204" pitchFamily="50" charset="-128"/>
            </a:endParaRPr>
          </a:p>
        </p:txBody>
      </p:sp>
      <p:sp>
        <p:nvSpPr>
          <p:cNvPr id="3" name="スライド番号プレースホルダー 2">
            <a:extLst>
              <a:ext uri="{FF2B5EF4-FFF2-40B4-BE49-F238E27FC236}">
                <a16:creationId xmlns:a16="http://schemas.microsoft.com/office/drawing/2014/main" id="{62870E1E-5358-0A44-8392-984A5BE0747F}"/>
              </a:ext>
            </a:extLst>
          </p:cNvPr>
          <p:cNvSpPr>
            <a:spLocks noGrp="1"/>
          </p:cNvSpPr>
          <p:nvPr>
            <p:ph type="sldNum" sz="quarter" idx="12"/>
          </p:nvPr>
        </p:nvSpPr>
        <p:spPr>
          <a:xfrm>
            <a:off x="4294018" y="6628763"/>
            <a:ext cx="555964" cy="221109"/>
          </a:xfrm>
        </p:spPr>
        <p:txBody>
          <a:bodyPr/>
          <a:lstStyle/>
          <a:p>
            <a:fld id="{A6D01C6D-80EB-490D-8A1D-E86D9EEBEE2C}" type="slidenum">
              <a:rPr lang="ja-JP" altLang="en-US" sz="1050" smtClean="0">
                <a:latin typeface="メイリオ" panose="020B0604030504040204" pitchFamily="50" charset="-128"/>
                <a:ea typeface="メイリオ" panose="020B0604030504040204" pitchFamily="50" charset="-128"/>
              </a:rPr>
              <a:pPr/>
              <a:t>2</a:t>
            </a:fld>
            <a:endParaRPr lang="ja-JP" altLang="en-US" sz="1050">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220593167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テキスト ボックス 6"/>
          <p:cNvSpPr txBox="1"/>
          <p:nvPr/>
        </p:nvSpPr>
        <p:spPr>
          <a:xfrm>
            <a:off x="-12739" y="138698"/>
            <a:ext cx="8676456" cy="276999"/>
          </a:xfrm>
          <a:prstGeom prst="rect">
            <a:avLst/>
          </a:prstGeom>
          <a:noFill/>
        </p:spPr>
        <p:txBody>
          <a:bodyPr wrap="square" rtlCol="0">
            <a:spAutoFit/>
          </a:bodyPr>
          <a:lstStyle/>
          <a:p>
            <a:r>
              <a:rPr kumimoji="1" lang="ja-JP" altLang="en-US" sz="1200">
                <a:latin typeface="メイリオ" panose="020B0604030504040204" pitchFamily="50" charset="-128"/>
                <a:ea typeface="メイリオ" panose="020B0604030504040204" pitchFamily="50" charset="-128"/>
              </a:rPr>
              <a:t>○課題（需要サイドのボトルネック）</a:t>
            </a:r>
            <a:endParaRPr kumimoji="1" lang="ja-JP" altLang="en-US" sz="1200">
              <a:solidFill>
                <a:srgbClr val="FF0000"/>
              </a:solidFill>
              <a:latin typeface="メイリオ" panose="020B0604030504040204" pitchFamily="50" charset="-128"/>
              <a:ea typeface="メイリオ" panose="020B0604030504040204" pitchFamily="50" charset="-128"/>
            </a:endParaRPr>
          </a:p>
        </p:txBody>
      </p:sp>
      <p:sp>
        <p:nvSpPr>
          <p:cNvPr id="19" name="正方形/長方形 18"/>
          <p:cNvSpPr/>
          <p:nvPr/>
        </p:nvSpPr>
        <p:spPr>
          <a:xfrm>
            <a:off x="97132" y="415697"/>
            <a:ext cx="8939363" cy="1584176"/>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kumimoji="1" lang="ja-JP" altLang="en-US" sz="1200" dirty="0">
                <a:solidFill>
                  <a:srgbClr val="FF0000"/>
                </a:solidFill>
                <a:latin typeface="メイリオ" panose="020B0604030504040204" pitchFamily="50" charset="-128"/>
                <a:ea typeface="メイリオ" panose="020B0604030504040204" pitchFamily="50" charset="-128"/>
              </a:rPr>
              <a:t>国民・生活者に行動変容を促すうえで主要な障害（ボトルネック）になっているものを記入する。</a:t>
            </a:r>
            <a:endParaRPr kumimoji="1" lang="en-US" altLang="ja-JP" sz="1200" dirty="0">
              <a:solidFill>
                <a:srgbClr val="FF0000"/>
              </a:solidFill>
              <a:latin typeface="メイリオ" panose="020B0604030504040204" pitchFamily="50" charset="-128"/>
              <a:ea typeface="メイリオ" panose="020B0604030504040204" pitchFamily="50" charset="-128"/>
            </a:endParaRPr>
          </a:p>
          <a:p>
            <a:r>
              <a:rPr lang="ja-JP" altLang="en-US" sz="1200" dirty="0">
                <a:solidFill>
                  <a:srgbClr val="FF0000"/>
                </a:solidFill>
                <a:latin typeface="メイリオ" panose="020B0604030504040204" pitchFamily="50" charset="-128"/>
                <a:ea typeface="メイリオ" panose="020B0604030504040204" pitchFamily="50" charset="-128"/>
              </a:rPr>
              <a:t>案件組成に至るまでに事前に検討した複数案や、本取組に至ったロジックや選定プロセスについても記入する。</a:t>
            </a:r>
            <a:endParaRPr kumimoji="1" lang="ja-JP" altLang="en-US" sz="1200" dirty="0">
              <a:solidFill>
                <a:srgbClr val="FF0000"/>
              </a:solidFill>
              <a:latin typeface="メイリオ" panose="020B0604030504040204" pitchFamily="50" charset="-128"/>
              <a:ea typeface="メイリオ" panose="020B0604030504040204" pitchFamily="50" charset="-128"/>
            </a:endParaRPr>
          </a:p>
        </p:txBody>
      </p:sp>
      <p:sp>
        <p:nvSpPr>
          <p:cNvPr id="23" name="テキスト ボックス 22"/>
          <p:cNvSpPr txBox="1"/>
          <p:nvPr/>
        </p:nvSpPr>
        <p:spPr>
          <a:xfrm>
            <a:off x="22757" y="2045151"/>
            <a:ext cx="4968552" cy="276999"/>
          </a:xfrm>
          <a:prstGeom prst="rect">
            <a:avLst/>
          </a:prstGeom>
          <a:noFill/>
        </p:spPr>
        <p:txBody>
          <a:bodyPr wrap="square" rtlCol="0">
            <a:spAutoFit/>
          </a:bodyPr>
          <a:lstStyle/>
          <a:p>
            <a:r>
              <a:rPr kumimoji="1" lang="ja-JP" altLang="en-US" sz="1200">
                <a:latin typeface="メイリオ" panose="020B0604030504040204" pitchFamily="50" charset="-128"/>
                <a:ea typeface="メイリオ" panose="020B0604030504040204" pitchFamily="50" charset="-128"/>
              </a:rPr>
              <a:t>○本事業を活用した課題（</a:t>
            </a:r>
            <a:r>
              <a:rPr lang="ja-JP" altLang="en-US" sz="1200">
                <a:latin typeface="メイリオ" panose="020B0604030504040204" pitchFamily="50" charset="-128"/>
                <a:ea typeface="メイリオ" panose="020B0604030504040204" pitchFamily="50" charset="-128"/>
              </a:rPr>
              <a:t>ボトルネック）</a:t>
            </a:r>
            <a:r>
              <a:rPr kumimoji="1" lang="ja-JP" altLang="en-US" sz="1200">
                <a:latin typeface="メイリオ" panose="020B0604030504040204" pitchFamily="50" charset="-128"/>
                <a:ea typeface="メイリオ" panose="020B0604030504040204" pitchFamily="50" charset="-128"/>
              </a:rPr>
              <a:t>の解決方策</a:t>
            </a:r>
            <a:endParaRPr kumimoji="1" lang="ja-JP" altLang="en-US" sz="1200">
              <a:solidFill>
                <a:srgbClr val="FF0000"/>
              </a:solidFill>
              <a:latin typeface="メイリオ" panose="020B0604030504040204" pitchFamily="50" charset="-128"/>
              <a:ea typeface="メイリオ" panose="020B0604030504040204" pitchFamily="50" charset="-128"/>
            </a:endParaRPr>
          </a:p>
        </p:txBody>
      </p:sp>
      <p:sp>
        <p:nvSpPr>
          <p:cNvPr id="24" name="正方形/長方形 23"/>
          <p:cNvSpPr/>
          <p:nvPr/>
        </p:nvSpPr>
        <p:spPr>
          <a:xfrm>
            <a:off x="97133" y="2322151"/>
            <a:ext cx="8939363" cy="430661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ja-JP" altLang="en-US" sz="1200" dirty="0">
                <a:solidFill>
                  <a:srgbClr val="FF0000"/>
                </a:solidFill>
                <a:latin typeface="メイリオ" panose="020B0604030504040204" pitchFamily="50" charset="-128"/>
                <a:ea typeface="メイリオ" panose="020B0604030504040204" pitchFamily="50" charset="-128"/>
              </a:rPr>
              <a:t>上記の需要サイドのボトルネックについて、本事業を用いてどのように解決を図るか記入する。</a:t>
            </a:r>
            <a:endParaRPr lang="en-US" altLang="ja-JP" sz="1200" dirty="0">
              <a:solidFill>
                <a:srgbClr val="0070C0"/>
              </a:solidFill>
              <a:latin typeface="メイリオ" panose="020B0604030504040204" pitchFamily="50" charset="-128"/>
              <a:ea typeface="メイリオ" panose="020B0604030504040204" pitchFamily="50" charset="-128"/>
            </a:endParaRPr>
          </a:p>
          <a:p>
            <a:r>
              <a:rPr lang="ja-JP" altLang="en-US" sz="1200" dirty="0">
                <a:solidFill>
                  <a:srgbClr val="FF0000"/>
                </a:solidFill>
                <a:latin typeface="メイリオ" panose="020B0604030504040204" pitchFamily="50" charset="-128"/>
                <a:ea typeface="メイリオ" panose="020B0604030504040204" pitchFamily="50" charset="-128"/>
              </a:rPr>
              <a:t>ボトルネックを構造的に解消する仕掛けや本事業実施前後での環境保全効果の違いについて、本取組による行動変容がどのような効果につながり、結果</a:t>
            </a:r>
            <a:r>
              <a:rPr lang="en-US" altLang="ja-JP" sz="1200" dirty="0">
                <a:solidFill>
                  <a:srgbClr val="FF0000"/>
                </a:solidFill>
                <a:latin typeface="メイリオ" panose="020B0604030504040204" pitchFamily="50" charset="-128"/>
                <a:ea typeface="メイリオ" panose="020B0604030504040204" pitchFamily="50" charset="-128"/>
              </a:rPr>
              <a:t>CO2</a:t>
            </a:r>
            <a:r>
              <a:rPr lang="ja-JP" altLang="en-US" sz="1200" dirty="0">
                <a:solidFill>
                  <a:srgbClr val="FF0000"/>
                </a:solidFill>
                <a:latin typeface="メイリオ" panose="020B0604030504040204" pitchFamily="50" charset="-128"/>
                <a:ea typeface="メイリオ" panose="020B0604030504040204" pitchFamily="50" charset="-128"/>
              </a:rPr>
              <a:t>排出量の削減や環境保全効果等が計測できる仕組みであることがわかるように説明すること。</a:t>
            </a:r>
            <a:endParaRPr lang="en-US" altLang="ja-JP" sz="1200" dirty="0">
              <a:solidFill>
                <a:srgbClr val="FF0000"/>
              </a:solidFill>
              <a:latin typeface="メイリオ" panose="020B0604030504040204" pitchFamily="50" charset="-128"/>
              <a:ea typeface="メイリオ" panose="020B0604030504040204" pitchFamily="50" charset="-128"/>
            </a:endParaRPr>
          </a:p>
          <a:p>
            <a:endParaRPr kumimoji="1" lang="ja-JP" altLang="en-US" sz="1200" dirty="0">
              <a:solidFill>
                <a:srgbClr val="FF0000"/>
              </a:solidFill>
              <a:latin typeface="メイリオ" panose="020B0604030504040204" pitchFamily="50" charset="-128"/>
              <a:ea typeface="メイリオ" panose="020B0604030504040204" pitchFamily="50" charset="-128"/>
            </a:endParaRPr>
          </a:p>
        </p:txBody>
      </p:sp>
      <p:sp>
        <p:nvSpPr>
          <p:cNvPr id="2" name="スライド番号プレースホルダー 1">
            <a:extLst>
              <a:ext uri="{FF2B5EF4-FFF2-40B4-BE49-F238E27FC236}">
                <a16:creationId xmlns:a16="http://schemas.microsoft.com/office/drawing/2014/main" id="{FB192296-047B-DBF2-C9AD-0F6B396BC339}"/>
              </a:ext>
            </a:extLst>
          </p:cNvPr>
          <p:cNvSpPr>
            <a:spLocks noGrp="1"/>
          </p:cNvSpPr>
          <p:nvPr>
            <p:ph type="sldNum" sz="quarter" idx="12"/>
          </p:nvPr>
        </p:nvSpPr>
        <p:spPr/>
        <p:txBody>
          <a:bodyPr/>
          <a:lstStyle/>
          <a:p>
            <a:fld id="{A6D01C6D-80EB-490D-8A1D-E86D9EEBEE2C}" type="slidenum">
              <a:rPr kumimoji="1" lang="ja-JP" altLang="en-US" sz="1050" smtClean="0">
                <a:latin typeface="メイリオ" panose="020B0604030504040204" pitchFamily="50" charset="-128"/>
                <a:ea typeface="メイリオ" panose="020B0604030504040204" pitchFamily="50" charset="-128"/>
              </a:rPr>
              <a:t>3</a:t>
            </a:fld>
            <a:endParaRPr kumimoji="1" lang="ja-JP" altLang="en-US" sz="1050">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429404421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C9E8A82-BFC7-94D0-6800-076D80522E87}"/>
            </a:ext>
          </a:extLst>
        </p:cNvPr>
        <p:cNvGrpSpPr/>
        <p:nvPr/>
      </p:nvGrpSpPr>
      <p:grpSpPr>
        <a:xfrm>
          <a:off x="0" y="0"/>
          <a:ext cx="0" cy="0"/>
          <a:chOff x="0" y="0"/>
          <a:chExt cx="0" cy="0"/>
        </a:xfrm>
      </p:grpSpPr>
      <p:sp>
        <p:nvSpPr>
          <p:cNvPr id="11" name="テキスト ボックス 10">
            <a:extLst>
              <a:ext uri="{FF2B5EF4-FFF2-40B4-BE49-F238E27FC236}">
                <a16:creationId xmlns:a16="http://schemas.microsoft.com/office/drawing/2014/main" id="{8F84E92C-C6D8-176B-0B00-C71C2CE116CB}"/>
              </a:ext>
            </a:extLst>
          </p:cNvPr>
          <p:cNvSpPr txBox="1"/>
          <p:nvPr/>
        </p:nvSpPr>
        <p:spPr>
          <a:xfrm>
            <a:off x="28019" y="204886"/>
            <a:ext cx="3528392" cy="276999"/>
          </a:xfrm>
          <a:prstGeom prst="rect">
            <a:avLst/>
          </a:prstGeom>
          <a:noFill/>
        </p:spPr>
        <p:txBody>
          <a:bodyPr wrap="square" rtlCol="0">
            <a:spAutoFit/>
          </a:bodyPr>
          <a:lstStyle/>
          <a:p>
            <a:r>
              <a:rPr lang="ja-JP" altLang="en-US" sz="1200">
                <a:latin typeface="メイリオ" panose="020B0604030504040204" pitchFamily="50" charset="-128"/>
                <a:ea typeface="メイリオ" panose="020B0604030504040204" pitchFamily="50" charset="-128"/>
              </a:rPr>
              <a:t>○環境保全効果と行動変容数</a:t>
            </a:r>
            <a:endParaRPr kumimoji="1" lang="ja-JP" altLang="en-US" sz="1200">
              <a:solidFill>
                <a:srgbClr val="FF0000"/>
              </a:solidFill>
              <a:latin typeface="メイリオ" panose="020B0604030504040204" pitchFamily="50" charset="-128"/>
              <a:ea typeface="メイリオ" panose="020B0604030504040204" pitchFamily="50" charset="-128"/>
            </a:endParaRPr>
          </a:p>
        </p:txBody>
      </p:sp>
      <p:sp>
        <p:nvSpPr>
          <p:cNvPr id="16" name="正方形/長方形 15">
            <a:extLst>
              <a:ext uri="{FF2B5EF4-FFF2-40B4-BE49-F238E27FC236}">
                <a16:creationId xmlns:a16="http://schemas.microsoft.com/office/drawing/2014/main" id="{DF8CB723-AE68-056F-491F-93E2DD3DE0FE}"/>
              </a:ext>
            </a:extLst>
          </p:cNvPr>
          <p:cNvSpPr/>
          <p:nvPr/>
        </p:nvSpPr>
        <p:spPr>
          <a:xfrm>
            <a:off x="97132" y="4461110"/>
            <a:ext cx="8939364" cy="21600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kumimoji="1" lang="ja-JP" altLang="en-US" sz="1200" dirty="0">
                <a:solidFill>
                  <a:srgbClr val="FF0000"/>
                </a:solidFill>
                <a:latin typeface="メイリオ" panose="020B0604030504040204" pitchFamily="50" charset="-128"/>
                <a:ea typeface="メイリオ" panose="020B0604030504040204" pitchFamily="50" charset="-128"/>
              </a:rPr>
              <a:t>１行動変容・ライフスタイル転換数あたりどれくらいの環境保全効果が期待できるか記載する。</a:t>
            </a:r>
            <a:endParaRPr kumimoji="1" lang="en-US" altLang="ja-JP" sz="1200" dirty="0">
              <a:solidFill>
                <a:srgbClr val="FF0000"/>
              </a:solidFill>
              <a:latin typeface="メイリオ" panose="020B0604030504040204" pitchFamily="50" charset="-128"/>
              <a:ea typeface="メイリオ" panose="020B0604030504040204" pitchFamily="50" charset="-128"/>
            </a:endParaRPr>
          </a:p>
          <a:p>
            <a:r>
              <a:rPr lang="ja-JP" altLang="en-US" sz="1200" dirty="0">
                <a:solidFill>
                  <a:srgbClr val="FF0000"/>
                </a:solidFill>
                <a:latin typeface="メイリオ" panose="020B0604030504040204" pitchFamily="50" charset="-128"/>
                <a:ea typeface="メイリオ" panose="020B0604030504040204" pitchFamily="50" charset="-128"/>
              </a:rPr>
              <a:t>また、その</a:t>
            </a:r>
            <a:r>
              <a:rPr kumimoji="1" lang="ja-JP" altLang="en-US" sz="1200" dirty="0">
                <a:solidFill>
                  <a:srgbClr val="FF0000"/>
                </a:solidFill>
                <a:latin typeface="メイリオ" panose="020B0604030504040204" pitchFamily="50" charset="-128"/>
                <a:ea typeface="メイリオ" panose="020B0604030504040204" pitchFamily="50" charset="-128"/>
              </a:rPr>
              <a:t>算出根拠についても記入する。</a:t>
            </a:r>
          </a:p>
        </p:txBody>
      </p:sp>
      <p:sp>
        <p:nvSpPr>
          <p:cNvPr id="2" name="テキスト ボックス 1">
            <a:extLst>
              <a:ext uri="{FF2B5EF4-FFF2-40B4-BE49-F238E27FC236}">
                <a16:creationId xmlns:a16="http://schemas.microsoft.com/office/drawing/2014/main" id="{6A8A07C3-53DD-D6E2-1579-FEF6365E347C}"/>
              </a:ext>
            </a:extLst>
          </p:cNvPr>
          <p:cNvSpPr txBox="1"/>
          <p:nvPr/>
        </p:nvSpPr>
        <p:spPr>
          <a:xfrm>
            <a:off x="28019" y="4217968"/>
            <a:ext cx="3528392" cy="276999"/>
          </a:xfrm>
          <a:prstGeom prst="rect">
            <a:avLst/>
          </a:prstGeom>
          <a:noFill/>
        </p:spPr>
        <p:txBody>
          <a:bodyPr wrap="square" rtlCol="0">
            <a:spAutoFit/>
          </a:bodyPr>
          <a:lstStyle/>
          <a:p>
            <a:r>
              <a:rPr lang="ja-JP" altLang="en-US" sz="1200">
                <a:latin typeface="メイリオ" panose="020B0604030504040204" pitchFamily="50" charset="-128"/>
                <a:ea typeface="メイリオ" panose="020B0604030504040204" pitchFamily="50" charset="-128"/>
              </a:rPr>
              <a:t>○環境保全効果について</a:t>
            </a:r>
            <a:endParaRPr kumimoji="1" lang="ja-JP" altLang="en-US" sz="1200">
              <a:solidFill>
                <a:srgbClr val="FF0000"/>
              </a:solidFill>
              <a:latin typeface="メイリオ" panose="020B0604030504040204" pitchFamily="50" charset="-128"/>
              <a:ea typeface="メイリオ" panose="020B0604030504040204" pitchFamily="50" charset="-128"/>
            </a:endParaRPr>
          </a:p>
        </p:txBody>
      </p:sp>
      <p:graphicFrame>
        <p:nvGraphicFramePr>
          <p:cNvPr id="7" name="表 6">
            <a:extLst>
              <a:ext uri="{FF2B5EF4-FFF2-40B4-BE49-F238E27FC236}">
                <a16:creationId xmlns:a16="http://schemas.microsoft.com/office/drawing/2014/main" id="{5A516739-1025-D655-F509-D85F8A541C88}"/>
              </a:ext>
            </a:extLst>
          </p:cNvPr>
          <p:cNvGraphicFramePr>
            <a:graphicFrameLocks noGrp="1"/>
          </p:cNvGraphicFramePr>
          <p:nvPr>
            <p:extLst>
              <p:ext uri="{D42A27DB-BD31-4B8C-83A1-F6EECF244321}">
                <p14:modId xmlns:p14="http://schemas.microsoft.com/office/powerpoint/2010/main" val="2731437526"/>
              </p:ext>
            </p:extLst>
          </p:nvPr>
        </p:nvGraphicFramePr>
        <p:xfrm>
          <a:off x="97132" y="429920"/>
          <a:ext cx="8147276" cy="1198880"/>
        </p:xfrm>
        <a:graphic>
          <a:graphicData uri="http://schemas.openxmlformats.org/drawingml/2006/table">
            <a:tbl>
              <a:tblPr firstRow="1" bandRow="1">
                <a:tableStyleId>{5C22544A-7EE6-4342-B048-85BDC9FD1C3A}</a:tableStyleId>
              </a:tblPr>
              <a:tblGrid>
                <a:gridCol w="1450532">
                  <a:extLst>
                    <a:ext uri="{9D8B030D-6E8A-4147-A177-3AD203B41FA5}">
                      <a16:colId xmlns:a16="http://schemas.microsoft.com/office/drawing/2014/main" val="4032651735"/>
                    </a:ext>
                  </a:extLst>
                </a:gridCol>
                <a:gridCol w="1674186">
                  <a:extLst>
                    <a:ext uri="{9D8B030D-6E8A-4147-A177-3AD203B41FA5}">
                      <a16:colId xmlns:a16="http://schemas.microsoft.com/office/drawing/2014/main" val="4093524000"/>
                    </a:ext>
                  </a:extLst>
                </a:gridCol>
                <a:gridCol w="1674186">
                  <a:extLst>
                    <a:ext uri="{9D8B030D-6E8A-4147-A177-3AD203B41FA5}">
                      <a16:colId xmlns:a16="http://schemas.microsoft.com/office/drawing/2014/main" val="2482890581"/>
                    </a:ext>
                  </a:extLst>
                </a:gridCol>
                <a:gridCol w="1674186">
                  <a:extLst>
                    <a:ext uri="{9D8B030D-6E8A-4147-A177-3AD203B41FA5}">
                      <a16:colId xmlns:a16="http://schemas.microsoft.com/office/drawing/2014/main" val="1278337790"/>
                    </a:ext>
                  </a:extLst>
                </a:gridCol>
                <a:gridCol w="1674186">
                  <a:extLst>
                    <a:ext uri="{9D8B030D-6E8A-4147-A177-3AD203B41FA5}">
                      <a16:colId xmlns:a16="http://schemas.microsoft.com/office/drawing/2014/main" val="1151252898"/>
                    </a:ext>
                  </a:extLst>
                </a:gridCol>
              </a:tblGrid>
              <a:tr h="370840">
                <a:tc>
                  <a:txBody>
                    <a:bodyPr/>
                    <a:lstStyle/>
                    <a:p>
                      <a:pPr algn="ctr"/>
                      <a:endParaRPr kumimoji="1" lang="ja-JP" altLang="en-US" sz="1200" b="0">
                        <a:latin typeface="メイリオ" panose="020B0604030504040204" pitchFamily="50" charset="-128"/>
                        <a:ea typeface="メイリオ" panose="020B0604030504040204" pitchFamily="50" charset="-128"/>
                      </a:endParaRPr>
                    </a:p>
                  </a:txBody>
                  <a:tcPr anchor="ctr"/>
                </a:tc>
                <a:tc>
                  <a:txBody>
                    <a:bodyPr/>
                    <a:lstStyle/>
                    <a:p>
                      <a:pPr algn="ctr"/>
                      <a:r>
                        <a:rPr kumimoji="1" lang="en-US" altLang="ja-JP" sz="1200" b="0">
                          <a:latin typeface="メイリオ" panose="020B0604030504040204" pitchFamily="50" charset="-128"/>
                          <a:ea typeface="メイリオ" panose="020B0604030504040204" pitchFamily="50" charset="-128"/>
                        </a:rPr>
                        <a:t>CO2</a:t>
                      </a:r>
                      <a:r>
                        <a:rPr kumimoji="1" lang="ja-JP" altLang="en-US" sz="1200" b="0">
                          <a:latin typeface="メイリオ" panose="020B0604030504040204" pitchFamily="50" charset="-128"/>
                          <a:ea typeface="メイリオ" panose="020B0604030504040204" pitchFamily="50" charset="-128"/>
                        </a:rPr>
                        <a:t>削減効果</a:t>
                      </a:r>
                    </a:p>
                  </a:txBody>
                  <a:tcPr anchor="ctr"/>
                </a:tc>
                <a:tc>
                  <a:txBody>
                    <a:bodyPr/>
                    <a:lstStyle/>
                    <a:p>
                      <a:pPr algn="ctr"/>
                      <a:r>
                        <a:rPr kumimoji="1" lang="ja-JP" altLang="en-US" sz="1200" b="0">
                          <a:latin typeface="メイリオ" panose="020B0604030504040204" pitchFamily="50" charset="-128"/>
                          <a:ea typeface="メイリオ" panose="020B0604030504040204" pitchFamily="50" charset="-128"/>
                        </a:rPr>
                        <a:t>その他の</a:t>
                      </a:r>
                      <a:endParaRPr kumimoji="1" lang="en-US" altLang="ja-JP" sz="1200" b="0">
                        <a:latin typeface="メイリオ" panose="020B0604030504040204" pitchFamily="50" charset="-128"/>
                        <a:ea typeface="メイリオ" panose="020B0604030504040204" pitchFamily="50" charset="-128"/>
                      </a:endParaRPr>
                    </a:p>
                    <a:p>
                      <a:pPr algn="ctr"/>
                      <a:r>
                        <a:rPr kumimoji="1" lang="ja-JP" altLang="en-US" sz="1200" b="0">
                          <a:latin typeface="メイリオ" panose="020B0604030504040204" pitchFamily="50" charset="-128"/>
                          <a:ea typeface="メイリオ" panose="020B0604030504040204" pitchFamily="50" charset="-128"/>
                        </a:rPr>
                        <a:t>環境保全効果①</a:t>
                      </a:r>
                    </a:p>
                  </a:txBody>
                  <a:tcPr anchor="ctr"/>
                </a:tc>
                <a:tc>
                  <a:txBody>
                    <a:bodyPr/>
                    <a:lstStyle/>
                    <a:p>
                      <a:pPr algn="ctr"/>
                      <a:r>
                        <a:rPr kumimoji="1" lang="ja-JP" altLang="en-US" sz="1200" b="0">
                          <a:latin typeface="メイリオ" panose="020B0604030504040204" pitchFamily="50" charset="-128"/>
                          <a:ea typeface="メイリオ" panose="020B0604030504040204" pitchFamily="50" charset="-128"/>
                        </a:rPr>
                        <a:t>その他の</a:t>
                      </a:r>
                      <a:endParaRPr kumimoji="1" lang="en-US" altLang="ja-JP" sz="1200" b="0">
                        <a:latin typeface="メイリオ" panose="020B0604030504040204" pitchFamily="50" charset="-128"/>
                        <a:ea typeface="メイリオ" panose="020B0604030504040204" pitchFamily="50" charset="-128"/>
                      </a:endParaRPr>
                    </a:p>
                    <a:p>
                      <a:pPr algn="ctr"/>
                      <a:r>
                        <a:rPr kumimoji="1" lang="ja-JP" altLang="en-US" sz="1200" b="0">
                          <a:latin typeface="メイリオ" panose="020B0604030504040204" pitchFamily="50" charset="-128"/>
                          <a:ea typeface="メイリオ" panose="020B0604030504040204" pitchFamily="50" charset="-128"/>
                        </a:rPr>
                        <a:t>環境保全効果②</a:t>
                      </a:r>
                    </a:p>
                  </a:txBody>
                  <a:tcPr anchor="ctr"/>
                </a:tc>
                <a:tc>
                  <a:txBody>
                    <a:bodyPr/>
                    <a:lstStyle/>
                    <a:p>
                      <a:pPr algn="ctr"/>
                      <a:r>
                        <a:rPr kumimoji="1" lang="ja-JP" altLang="en-US" sz="1200" b="0" dirty="0">
                          <a:latin typeface="メイリオ" panose="020B0604030504040204" pitchFamily="50" charset="-128"/>
                          <a:ea typeface="メイリオ" panose="020B0604030504040204" pitchFamily="50" charset="-128"/>
                        </a:rPr>
                        <a:t>行動変容・ライフスタイル転換数</a:t>
                      </a:r>
                      <a:endParaRPr kumimoji="1" lang="en-US" altLang="ja-JP" sz="1200" b="0" dirty="0">
                        <a:latin typeface="メイリオ" panose="020B0604030504040204" pitchFamily="50" charset="-128"/>
                        <a:ea typeface="メイリオ" panose="020B0604030504040204" pitchFamily="50" charset="-128"/>
                      </a:endParaRPr>
                    </a:p>
                  </a:txBody>
                  <a:tcPr anchor="ctr"/>
                </a:tc>
                <a:extLst>
                  <a:ext uri="{0D108BD9-81ED-4DB2-BD59-A6C34878D82A}">
                    <a16:rowId xmlns:a16="http://schemas.microsoft.com/office/drawing/2014/main" val="1305636637"/>
                  </a:ext>
                </a:extLst>
              </a:tr>
              <a:tr h="370840">
                <a:tc>
                  <a:txBody>
                    <a:bodyPr/>
                    <a:lstStyle/>
                    <a:p>
                      <a:pPr algn="ctr"/>
                      <a:r>
                        <a:rPr kumimoji="1" lang="ja-JP" altLang="en-US" sz="1200" b="0">
                          <a:latin typeface="メイリオ" panose="020B0604030504040204" pitchFamily="50" charset="-128"/>
                          <a:ea typeface="メイリオ" panose="020B0604030504040204" pitchFamily="50" charset="-128"/>
                        </a:rPr>
                        <a:t>当該補助年度</a:t>
                      </a:r>
                    </a:p>
                  </a:txBody>
                  <a:tcPr anchor="ctr"/>
                </a:tc>
                <a:tc>
                  <a:txBody>
                    <a:bodyPr/>
                    <a:lstStyle/>
                    <a:p>
                      <a:pPr algn="ctr"/>
                      <a:endParaRPr kumimoji="1" lang="ja-JP" altLang="en-US" sz="1200" b="0">
                        <a:latin typeface="メイリオ" panose="020B0604030504040204" pitchFamily="50" charset="-128"/>
                        <a:ea typeface="メイリオ" panose="020B0604030504040204" pitchFamily="50" charset="-128"/>
                      </a:endParaRPr>
                    </a:p>
                  </a:txBody>
                  <a:tcPr anchor="ctr"/>
                </a:tc>
                <a:tc>
                  <a:txBody>
                    <a:bodyPr/>
                    <a:lstStyle/>
                    <a:p>
                      <a:pPr algn="ctr"/>
                      <a:endParaRPr kumimoji="1" lang="ja-JP" altLang="en-US" sz="1200" b="0">
                        <a:latin typeface="メイリオ" panose="020B0604030504040204" pitchFamily="50" charset="-128"/>
                        <a:ea typeface="メイリオ" panose="020B0604030504040204" pitchFamily="50" charset="-128"/>
                      </a:endParaRPr>
                    </a:p>
                  </a:txBody>
                  <a:tcPr anchor="ctr"/>
                </a:tc>
                <a:tc>
                  <a:txBody>
                    <a:bodyPr/>
                    <a:lstStyle/>
                    <a:p>
                      <a:pPr algn="ctr"/>
                      <a:endParaRPr kumimoji="1" lang="ja-JP" altLang="en-US" sz="1200" b="0">
                        <a:latin typeface="メイリオ" panose="020B0604030504040204" pitchFamily="50" charset="-128"/>
                        <a:ea typeface="メイリオ" panose="020B0604030504040204" pitchFamily="50" charset="-128"/>
                      </a:endParaRPr>
                    </a:p>
                  </a:txBody>
                  <a:tcPr anchor="ctr"/>
                </a:tc>
                <a:tc>
                  <a:txBody>
                    <a:bodyPr/>
                    <a:lstStyle/>
                    <a:p>
                      <a:pPr algn="ctr"/>
                      <a:endParaRPr kumimoji="1" lang="ja-JP" altLang="en-US" sz="1200" b="0">
                        <a:latin typeface="メイリオ" panose="020B0604030504040204" pitchFamily="50" charset="-128"/>
                        <a:ea typeface="メイリオ" panose="020B0604030504040204" pitchFamily="50" charset="-128"/>
                      </a:endParaRPr>
                    </a:p>
                  </a:txBody>
                  <a:tcPr anchor="ctr"/>
                </a:tc>
                <a:extLst>
                  <a:ext uri="{0D108BD9-81ED-4DB2-BD59-A6C34878D82A}">
                    <a16:rowId xmlns:a16="http://schemas.microsoft.com/office/drawing/2014/main" val="3202583118"/>
                  </a:ext>
                </a:extLst>
              </a:tr>
              <a:tr h="370840">
                <a:tc>
                  <a:txBody>
                    <a:bodyPr/>
                    <a:lstStyle/>
                    <a:p>
                      <a:pPr algn="ctr"/>
                      <a:r>
                        <a:rPr kumimoji="1" lang="ja-JP" altLang="en-US" sz="1200" b="0">
                          <a:latin typeface="メイリオ" panose="020B0604030504040204" pitchFamily="50" charset="-128"/>
                          <a:ea typeface="メイリオ" panose="020B0604030504040204" pitchFamily="50" charset="-128"/>
                        </a:rPr>
                        <a:t>翌年度</a:t>
                      </a:r>
                    </a:p>
                  </a:txBody>
                  <a:tcPr anchor="ctr"/>
                </a:tc>
                <a:tc>
                  <a:txBody>
                    <a:bodyPr/>
                    <a:lstStyle/>
                    <a:p>
                      <a:pPr algn="ctr"/>
                      <a:endParaRPr kumimoji="1" lang="ja-JP" altLang="en-US" sz="1200" b="0">
                        <a:latin typeface="メイリオ" panose="020B0604030504040204" pitchFamily="50" charset="-128"/>
                        <a:ea typeface="メイリオ" panose="020B0604030504040204" pitchFamily="50" charset="-128"/>
                      </a:endParaRPr>
                    </a:p>
                  </a:txBody>
                  <a:tcPr anchor="ctr"/>
                </a:tc>
                <a:tc>
                  <a:txBody>
                    <a:bodyPr/>
                    <a:lstStyle/>
                    <a:p>
                      <a:pPr algn="ctr"/>
                      <a:endParaRPr kumimoji="1" lang="ja-JP" altLang="en-US" sz="1200" b="0">
                        <a:latin typeface="メイリオ" panose="020B0604030504040204" pitchFamily="50" charset="-128"/>
                        <a:ea typeface="メイリオ" panose="020B0604030504040204" pitchFamily="50" charset="-128"/>
                      </a:endParaRPr>
                    </a:p>
                  </a:txBody>
                  <a:tcPr anchor="ctr"/>
                </a:tc>
                <a:tc>
                  <a:txBody>
                    <a:bodyPr/>
                    <a:lstStyle/>
                    <a:p>
                      <a:pPr algn="ctr"/>
                      <a:endParaRPr kumimoji="1" lang="ja-JP" altLang="en-US" sz="1200" b="0">
                        <a:latin typeface="メイリオ" panose="020B0604030504040204" pitchFamily="50" charset="-128"/>
                        <a:ea typeface="メイリオ" panose="020B0604030504040204" pitchFamily="50" charset="-128"/>
                      </a:endParaRPr>
                    </a:p>
                  </a:txBody>
                  <a:tcPr anchor="ctr"/>
                </a:tc>
                <a:tc>
                  <a:txBody>
                    <a:bodyPr/>
                    <a:lstStyle/>
                    <a:p>
                      <a:pPr algn="ctr"/>
                      <a:endParaRPr kumimoji="1" lang="ja-JP" altLang="en-US" sz="1200" b="0" dirty="0">
                        <a:latin typeface="メイリオ" panose="020B0604030504040204" pitchFamily="50" charset="-128"/>
                        <a:ea typeface="メイリオ" panose="020B0604030504040204" pitchFamily="50" charset="-128"/>
                      </a:endParaRPr>
                    </a:p>
                  </a:txBody>
                  <a:tcPr anchor="ctr"/>
                </a:tc>
                <a:extLst>
                  <a:ext uri="{0D108BD9-81ED-4DB2-BD59-A6C34878D82A}">
                    <a16:rowId xmlns:a16="http://schemas.microsoft.com/office/drawing/2014/main" val="1980360719"/>
                  </a:ext>
                </a:extLst>
              </a:tr>
            </a:tbl>
          </a:graphicData>
        </a:graphic>
      </p:graphicFrame>
      <p:sp>
        <p:nvSpPr>
          <p:cNvPr id="8" name="テキスト ボックス 7">
            <a:extLst>
              <a:ext uri="{FF2B5EF4-FFF2-40B4-BE49-F238E27FC236}">
                <a16:creationId xmlns:a16="http://schemas.microsoft.com/office/drawing/2014/main" id="{E418F67A-A74A-A797-3FD2-0096F2E62AF5}"/>
              </a:ext>
            </a:extLst>
          </p:cNvPr>
          <p:cNvSpPr txBox="1"/>
          <p:nvPr/>
        </p:nvSpPr>
        <p:spPr>
          <a:xfrm>
            <a:off x="28019" y="1767810"/>
            <a:ext cx="3528392" cy="276999"/>
          </a:xfrm>
          <a:prstGeom prst="rect">
            <a:avLst/>
          </a:prstGeom>
          <a:noFill/>
        </p:spPr>
        <p:txBody>
          <a:bodyPr wrap="square" rtlCol="0">
            <a:spAutoFit/>
          </a:bodyPr>
          <a:lstStyle/>
          <a:p>
            <a:r>
              <a:rPr lang="ja-JP" altLang="en-US" sz="1200" dirty="0">
                <a:latin typeface="メイリオ" panose="020B0604030504040204" pitchFamily="50" charset="-128"/>
                <a:ea typeface="メイリオ" panose="020B0604030504040204" pitchFamily="50" charset="-128"/>
              </a:rPr>
              <a:t>○行動変容・ライフスタイル転換数の考え方</a:t>
            </a:r>
            <a:endParaRPr kumimoji="1" lang="ja-JP" altLang="en-US" sz="1200" dirty="0">
              <a:solidFill>
                <a:srgbClr val="FF0000"/>
              </a:solidFill>
              <a:latin typeface="メイリオ" panose="020B0604030504040204" pitchFamily="50" charset="-128"/>
              <a:ea typeface="メイリオ" panose="020B0604030504040204" pitchFamily="50" charset="-128"/>
            </a:endParaRPr>
          </a:p>
        </p:txBody>
      </p:sp>
      <p:sp>
        <p:nvSpPr>
          <p:cNvPr id="9" name="正方形/長方形 8">
            <a:extLst>
              <a:ext uri="{FF2B5EF4-FFF2-40B4-BE49-F238E27FC236}">
                <a16:creationId xmlns:a16="http://schemas.microsoft.com/office/drawing/2014/main" id="{4178FE33-034A-CF57-6ADD-78B288A4D0CF}"/>
              </a:ext>
            </a:extLst>
          </p:cNvPr>
          <p:cNvSpPr/>
          <p:nvPr/>
        </p:nvSpPr>
        <p:spPr>
          <a:xfrm>
            <a:off x="97132" y="2018623"/>
            <a:ext cx="8939364" cy="21600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ja-JP" altLang="en-US" sz="1200" dirty="0">
                <a:solidFill>
                  <a:srgbClr val="FF0000"/>
                </a:solidFill>
                <a:latin typeface="メイリオ" panose="020B0604030504040204" pitchFamily="50" charset="-128"/>
                <a:ea typeface="メイリオ" panose="020B0604030504040204" pitchFamily="50" charset="-128"/>
              </a:rPr>
              <a:t>行動変容・ライフスタイル転換数の定義</a:t>
            </a:r>
            <a:endParaRPr lang="en-US" altLang="ja-JP" sz="1200" dirty="0">
              <a:solidFill>
                <a:srgbClr val="FF0000"/>
              </a:solidFill>
              <a:latin typeface="メイリオ" panose="020B0604030504040204" pitchFamily="50" charset="-128"/>
              <a:ea typeface="メイリオ" panose="020B0604030504040204" pitchFamily="50" charset="-128"/>
            </a:endParaRPr>
          </a:p>
          <a:p>
            <a:r>
              <a:rPr lang="ja-JP" altLang="en-US" sz="1200" dirty="0">
                <a:solidFill>
                  <a:srgbClr val="FF0000"/>
                </a:solidFill>
                <a:latin typeface="メイリオ" panose="020B0604030504040204" pitchFamily="50" charset="-128"/>
                <a:ea typeface="メイリオ" panose="020B0604030504040204" pitchFamily="50" charset="-128"/>
              </a:rPr>
              <a:t>例）通常製品を買う人が省エネ製品を買った</a:t>
            </a:r>
            <a:endParaRPr lang="en-US" altLang="ja-JP" sz="1200" dirty="0">
              <a:solidFill>
                <a:srgbClr val="FF0000"/>
              </a:solidFill>
              <a:latin typeface="メイリオ" panose="020B0604030504040204" pitchFamily="50" charset="-128"/>
              <a:ea typeface="メイリオ" panose="020B0604030504040204" pitchFamily="50" charset="-128"/>
            </a:endParaRPr>
          </a:p>
          <a:p>
            <a:r>
              <a:rPr kumimoji="1" lang="ja-JP" altLang="en-US" sz="1200" dirty="0">
                <a:solidFill>
                  <a:srgbClr val="FF0000"/>
                </a:solidFill>
                <a:latin typeface="メイリオ" panose="020B0604030504040204" pitchFamily="50" charset="-128"/>
                <a:ea typeface="メイリオ" panose="020B0604030504040204" pitchFamily="50" charset="-128"/>
              </a:rPr>
              <a:t>例）リフォームをしようとしている人が断熱リフォームを採用した</a:t>
            </a:r>
            <a:endParaRPr kumimoji="1" lang="en-US" altLang="ja-JP" sz="1200" dirty="0">
              <a:solidFill>
                <a:srgbClr val="FF0000"/>
              </a:solidFill>
              <a:latin typeface="メイリオ" panose="020B0604030504040204" pitchFamily="50" charset="-128"/>
              <a:ea typeface="メイリオ" panose="020B0604030504040204" pitchFamily="50" charset="-128"/>
            </a:endParaRPr>
          </a:p>
          <a:p>
            <a:r>
              <a:rPr lang="ja-JP" altLang="en-US" sz="1200" dirty="0">
                <a:solidFill>
                  <a:srgbClr val="FF0000"/>
                </a:solidFill>
                <a:latin typeface="メイリオ" panose="020B0604030504040204" pitchFamily="50" charset="-128"/>
                <a:ea typeface="メイリオ" panose="020B0604030504040204" pitchFamily="50" charset="-128"/>
              </a:rPr>
              <a:t>本事業の取り組みによりどのように行動変容・ライフスタイル転換が増えるのか（通常からの増加分のみ）具体的に記入する。</a:t>
            </a:r>
            <a:r>
              <a:rPr kumimoji="1" lang="ja-JP" altLang="en-US" sz="1200" dirty="0">
                <a:solidFill>
                  <a:srgbClr val="FF0000"/>
                </a:solidFill>
                <a:latin typeface="メイリオ" panose="020B0604030504040204" pitchFamily="50" charset="-128"/>
                <a:ea typeface="メイリオ" panose="020B0604030504040204" pitchFamily="50" charset="-128"/>
              </a:rPr>
              <a:t>また行動変容・ライフスタイル転換数の算出根拠についても記入する。</a:t>
            </a:r>
          </a:p>
        </p:txBody>
      </p:sp>
      <p:sp>
        <p:nvSpPr>
          <p:cNvPr id="3" name="スライド番号プレースホルダー 2">
            <a:extLst>
              <a:ext uri="{FF2B5EF4-FFF2-40B4-BE49-F238E27FC236}">
                <a16:creationId xmlns:a16="http://schemas.microsoft.com/office/drawing/2014/main" id="{01AF5844-D7A0-AE0D-A786-BC7E084EA0D6}"/>
              </a:ext>
            </a:extLst>
          </p:cNvPr>
          <p:cNvSpPr>
            <a:spLocks noGrp="1"/>
          </p:cNvSpPr>
          <p:nvPr>
            <p:ph type="sldNum" sz="quarter" idx="12"/>
          </p:nvPr>
        </p:nvSpPr>
        <p:spPr/>
        <p:txBody>
          <a:bodyPr/>
          <a:lstStyle/>
          <a:p>
            <a:fld id="{A6D01C6D-80EB-490D-8A1D-E86D9EEBEE2C}" type="slidenum">
              <a:rPr kumimoji="1" lang="ja-JP" altLang="en-US" sz="1050" smtClean="0">
                <a:latin typeface="メイリオ" panose="020B0604030504040204" pitchFamily="50" charset="-128"/>
                <a:ea typeface="メイリオ" panose="020B0604030504040204" pitchFamily="50" charset="-128"/>
              </a:rPr>
              <a:t>4</a:t>
            </a:fld>
            <a:endParaRPr kumimoji="1" lang="ja-JP" altLang="en-US" sz="1050">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276091444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テキスト ボックス 6"/>
          <p:cNvSpPr txBox="1"/>
          <p:nvPr/>
        </p:nvSpPr>
        <p:spPr>
          <a:xfrm>
            <a:off x="15280" y="188640"/>
            <a:ext cx="1749014" cy="276999"/>
          </a:xfrm>
          <a:prstGeom prst="rect">
            <a:avLst/>
          </a:prstGeom>
          <a:noFill/>
        </p:spPr>
        <p:txBody>
          <a:bodyPr wrap="square" rtlCol="0">
            <a:spAutoFit/>
          </a:bodyPr>
          <a:lstStyle/>
          <a:p>
            <a:r>
              <a:rPr kumimoji="1" lang="ja-JP" altLang="en-US" sz="1200">
                <a:latin typeface="メイリオ" panose="020B0604030504040204" pitchFamily="50" charset="-128"/>
                <a:ea typeface="メイリオ" panose="020B0604030504040204" pitchFamily="50" charset="-128"/>
              </a:rPr>
              <a:t>○</a:t>
            </a:r>
            <a:r>
              <a:rPr lang="ja-JP" altLang="en-US" sz="1200">
                <a:latin typeface="メイリオ" panose="020B0604030504040204" pitchFamily="50" charset="-128"/>
                <a:ea typeface="メイリオ" panose="020B0604030504040204" pitchFamily="50" charset="-128"/>
              </a:rPr>
              <a:t>事業のスケジュール</a:t>
            </a:r>
            <a:endParaRPr lang="en-US" altLang="ja-JP" sz="1200">
              <a:latin typeface="メイリオ" panose="020B0604030504040204" pitchFamily="50" charset="-128"/>
              <a:ea typeface="メイリオ" panose="020B0604030504040204" pitchFamily="50" charset="-128"/>
            </a:endParaRPr>
          </a:p>
        </p:txBody>
      </p:sp>
      <p:sp>
        <p:nvSpPr>
          <p:cNvPr id="10" name="テキスト ボックス 9"/>
          <p:cNvSpPr txBox="1"/>
          <p:nvPr/>
        </p:nvSpPr>
        <p:spPr>
          <a:xfrm>
            <a:off x="15280" y="3418783"/>
            <a:ext cx="4680520" cy="276999"/>
          </a:xfrm>
          <a:prstGeom prst="rect">
            <a:avLst/>
          </a:prstGeom>
          <a:noFill/>
        </p:spPr>
        <p:txBody>
          <a:bodyPr wrap="square" rtlCol="0" anchor="t">
            <a:spAutoFit/>
          </a:bodyPr>
          <a:lstStyle/>
          <a:p>
            <a:r>
              <a:rPr lang="ja-JP" altLang="en-US" sz="1200">
                <a:latin typeface="メイリオ" panose="020B0604030504040204" pitchFamily="50" charset="-128"/>
                <a:ea typeface="メイリオ" panose="020B0604030504040204" pitchFamily="50" charset="-128"/>
              </a:rPr>
              <a:t>○事業の継続性</a:t>
            </a:r>
            <a:endParaRPr kumimoji="1" lang="ja-JP" altLang="en-US" sz="1200">
              <a:solidFill>
                <a:srgbClr val="FF0000"/>
              </a:solidFill>
              <a:latin typeface="メイリオ" panose="020B0604030504040204" pitchFamily="50" charset="-128"/>
              <a:ea typeface="メイリオ" panose="020B0604030504040204" pitchFamily="50" charset="-128"/>
            </a:endParaRPr>
          </a:p>
        </p:txBody>
      </p:sp>
      <p:sp>
        <p:nvSpPr>
          <p:cNvPr id="15" name="正方形/長方形 14"/>
          <p:cNvSpPr/>
          <p:nvPr/>
        </p:nvSpPr>
        <p:spPr>
          <a:xfrm>
            <a:off x="107503" y="3695782"/>
            <a:ext cx="8928992" cy="28080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ja-JP" altLang="en-US" sz="1200" dirty="0">
                <a:solidFill>
                  <a:srgbClr val="FF0000"/>
                </a:solidFill>
                <a:latin typeface="メイリオ" panose="020B0604030504040204" pitchFamily="50" charset="-128"/>
                <a:ea typeface="メイリオ" panose="020B0604030504040204" pitchFamily="50" charset="-128"/>
              </a:rPr>
              <a:t>事業完了後の取り組みや環境保全効果等について記入する。先進性・モデル性と業界内外や他地域への波及効果等についても記入する。</a:t>
            </a:r>
            <a:endParaRPr lang="en-US" altLang="ja-JP" sz="1200" dirty="0">
              <a:solidFill>
                <a:srgbClr val="FF0000"/>
              </a:solidFill>
              <a:latin typeface="メイリオ" panose="020B0604030504040204" pitchFamily="50" charset="-128"/>
              <a:ea typeface="メイリオ" panose="020B0604030504040204" pitchFamily="50" charset="-128"/>
            </a:endParaRPr>
          </a:p>
          <a:p>
            <a:r>
              <a:rPr lang="ja-JP" altLang="en-US" sz="1200" dirty="0">
                <a:solidFill>
                  <a:srgbClr val="FF0000"/>
                </a:solidFill>
                <a:latin typeface="メイリオ" panose="020B0604030504040204" pitchFamily="50" charset="-128"/>
                <a:ea typeface="メイリオ" panose="020B0604030504040204" pitchFamily="50" charset="-128"/>
              </a:rPr>
              <a:t>また、先進性・モデル性を備えていることにより業界内外や他地域へ応用可能性が見込まれる場合はその点についても記入する。</a:t>
            </a:r>
          </a:p>
        </p:txBody>
      </p:sp>
      <p:sp>
        <p:nvSpPr>
          <p:cNvPr id="19" name="正方形/長方形 18"/>
          <p:cNvSpPr/>
          <p:nvPr/>
        </p:nvSpPr>
        <p:spPr>
          <a:xfrm>
            <a:off x="103758" y="476672"/>
            <a:ext cx="8939363" cy="28080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ja-JP" altLang="en-US" sz="1200" dirty="0">
                <a:solidFill>
                  <a:srgbClr val="FF0000"/>
                </a:solidFill>
                <a:latin typeface="メイリオ" panose="020B0604030504040204" pitchFamily="50" charset="-128"/>
                <a:ea typeface="メイリオ" panose="020B0604030504040204" pitchFamily="50" charset="-128"/>
              </a:rPr>
              <a:t>本事業のスケジュール（社会実装含む）に加え、事業完了後（翌年度）のスケジュールについても記入するとともに、中長期的に事業を発展させる計画（施策案と目標、スケジュール）がある場合は具体的に記入する。工程表可。</a:t>
            </a:r>
            <a:endParaRPr lang="en-US" altLang="ja-JP" sz="1200" dirty="0">
              <a:solidFill>
                <a:srgbClr val="FF0000"/>
              </a:solidFill>
              <a:latin typeface="メイリオ" panose="020B0604030504040204" pitchFamily="50" charset="-128"/>
              <a:ea typeface="メイリオ" panose="020B0604030504040204" pitchFamily="50" charset="-128"/>
            </a:endParaRPr>
          </a:p>
          <a:p>
            <a:endParaRPr lang="en-US" altLang="ja-JP" sz="1200" dirty="0">
              <a:solidFill>
                <a:srgbClr val="FF0000"/>
              </a:solidFill>
              <a:latin typeface="メイリオ" panose="020B0604030504040204" pitchFamily="50" charset="-128"/>
              <a:ea typeface="メイリオ" panose="020B0604030504040204" pitchFamily="50" charset="-128"/>
            </a:endParaRPr>
          </a:p>
        </p:txBody>
      </p:sp>
      <p:sp>
        <p:nvSpPr>
          <p:cNvPr id="2" name="スライド番号プレースホルダー 1">
            <a:extLst>
              <a:ext uri="{FF2B5EF4-FFF2-40B4-BE49-F238E27FC236}">
                <a16:creationId xmlns:a16="http://schemas.microsoft.com/office/drawing/2014/main" id="{A87DEF68-6BE5-59BB-E6D7-5427B86D6625}"/>
              </a:ext>
            </a:extLst>
          </p:cNvPr>
          <p:cNvSpPr>
            <a:spLocks noGrp="1"/>
          </p:cNvSpPr>
          <p:nvPr>
            <p:ph type="sldNum" sz="quarter" idx="12"/>
          </p:nvPr>
        </p:nvSpPr>
        <p:spPr/>
        <p:txBody>
          <a:bodyPr/>
          <a:lstStyle/>
          <a:p>
            <a:fld id="{A6D01C6D-80EB-490D-8A1D-E86D9EEBEE2C}" type="slidenum">
              <a:rPr kumimoji="1" lang="ja-JP" altLang="en-US" sz="1050" smtClean="0">
                <a:latin typeface="メイリオ" panose="020B0604030504040204" pitchFamily="50" charset="-128"/>
                <a:ea typeface="メイリオ" panose="020B0604030504040204" pitchFamily="50" charset="-128"/>
              </a:rPr>
              <a:t>5</a:t>
            </a:fld>
            <a:endParaRPr kumimoji="1" lang="ja-JP" altLang="en-US" sz="1050">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247958577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2D6E2AC-110C-5463-4A1C-A6E93AF78CAF}"/>
            </a:ext>
          </a:extLst>
        </p:cNvPr>
        <p:cNvGrpSpPr/>
        <p:nvPr/>
      </p:nvGrpSpPr>
      <p:grpSpPr>
        <a:xfrm>
          <a:off x="0" y="0"/>
          <a:ext cx="0" cy="0"/>
          <a:chOff x="0" y="0"/>
          <a:chExt cx="0" cy="0"/>
        </a:xfrm>
      </p:grpSpPr>
      <p:sp>
        <p:nvSpPr>
          <p:cNvPr id="10" name="テキスト ボックス 9">
            <a:extLst>
              <a:ext uri="{FF2B5EF4-FFF2-40B4-BE49-F238E27FC236}">
                <a16:creationId xmlns:a16="http://schemas.microsoft.com/office/drawing/2014/main" id="{C4363533-5B63-F29B-7B68-E27FC0DBAC3A}"/>
              </a:ext>
            </a:extLst>
          </p:cNvPr>
          <p:cNvSpPr txBox="1"/>
          <p:nvPr/>
        </p:nvSpPr>
        <p:spPr>
          <a:xfrm>
            <a:off x="0" y="146627"/>
            <a:ext cx="4680520" cy="276999"/>
          </a:xfrm>
          <a:prstGeom prst="rect">
            <a:avLst/>
          </a:prstGeom>
          <a:noFill/>
        </p:spPr>
        <p:txBody>
          <a:bodyPr wrap="square" rtlCol="0" anchor="t">
            <a:spAutoFit/>
          </a:bodyPr>
          <a:lstStyle/>
          <a:p>
            <a:r>
              <a:rPr lang="ja-JP" altLang="en-US" sz="1200">
                <a:latin typeface="メイリオ" panose="020B0604030504040204" pitchFamily="50" charset="-128"/>
                <a:ea typeface="メイリオ" panose="020B0604030504040204" pitchFamily="50" charset="-128"/>
              </a:rPr>
              <a:t>○事業の実施体制（マッチングファンドによる資源）</a:t>
            </a:r>
            <a:endParaRPr kumimoji="1" lang="ja-JP" altLang="en-US" sz="1200">
              <a:solidFill>
                <a:srgbClr val="FF0000"/>
              </a:solidFill>
              <a:latin typeface="メイリオ" panose="020B0604030504040204" pitchFamily="50" charset="-128"/>
              <a:ea typeface="メイリオ" panose="020B0604030504040204" pitchFamily="50" charset="-128"/>
            </a:endParaRPr>
          </a:p>
        </p:txBody>
      </p:sp>
      <p:sp>
        <p:nvSpPr>
          <p:cNvPr id="15" name="正方形/長方形 14">
            <a:extLst>
              <a:ext uri="{FF2B5EF4-FFF2-40B4-BE49-F238E27FC236}">
                <a16:creationId xmlns:a16="http://schemas.microsoft.com/office/drawing/2014/main" id="{CFA40112-1436-DA2C-88F5-56FA0FF59574}"/>
              </a:ext>
            </a:extLst>
          </p:cNvPr>
          <p:cNvSpPr/>
          <p:nvPr/>
        </p:nvSpPr>
        <p:spPr>
          <a:xfrm>
            <a:off x="107503" y="423626"/>
            <a:ext cx="8928992" cy="6122527"/>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kumimoji="1" lang="ja-JP" altLang="en-US" sz="1200">
                <a:solidFill>
                  <a:srgbClr val="FF0000"/>
                </a:solidFill>
                <a:latin typeface="メイリオ" panose="020B0604030504040204" pitchFamily="50" charset="-128"/>
                <a:ea typeface="メイリオ" panose="020B0604030504040204" pitchFamily="50" charset="-128"/>
              </a:rPr>
              <a:t>代表事業者及び共同事業者の役割分担と、総事業費の構成（代表事業者及び共同事業者が持ち寄る資源）について明確に記入する。体制図でも可。</a:t>
            </a:r>
            <a:endParaRPr kumimoji="1" lang="en-US" altLang="ja-JP" sz="1200">
              <a:solidFill>
                <a:srgbClr val="FF0000"/>
              </a:solidFill>
              <a:latin typeface="メイリオ" panose="020B0604030504040204" pitchFamily="50" charset="-128"/>
              <a:ea typeface="メイリオ" panose="020B0604030504040204" pitchFamily="50" charset="-128"/>
            </a:endParaRPr>
          </a:p>
          <a:p>
            <a:r>
              <a:rPr kumimoji="1" lang="ja-JP" altLang="en-US" sz="1200">
                <a:solidFill>
                  <a:srgbClr val="FF0000"/>
                </a:solidFill>
                <a:latin typeface="メイリオ" panose="020B0604030504040204" pitchFamily="50" charset="-128"/>
                <a:ea typeface="メイリオ" panose="020B0604030504040204" pitchFamily="50" charset="-128"/>
              </a:rPr>
              <a:t>また、各事業者が本事業に要する経費をまかなうための資源の調達計画及び調達方法についても具体的に記入する。</a:t>
            </a:r>
            <a:endParaRPr kumimoji="1" lang="en-US" altLang="ja-JP" sz="1200">
              <a:solidFill>
                <a:srgbClr val="FF0000"/>
              </a:solidFill>
              <a:latin typeface="メイリオ" panose="020B0604030504040204" pitchFamily="50" charset="-128"/>
              <a:ea typeface="メイリオ" panose="020B0604030504040204" pitchFamily="50" charset="-128"/>
            </a:endParaRPr>
          </a:p>
          <a:p>
            <a:endParaRPr kumimoji="1" lang="ja-JP" altLang="en-US" sz="1200">
              <a:solidFill>
                <a:srgbClr val="FF0000"/>
              </a:solidFill>
              <a:latin typeface="メイリオ" panose="020B0604030504040204" pitchFamily="50" charset="-128"/>
              <a:ea typeface="メイリオ" panose="020B0604030504040204" pitchFamily="50" charset="-128"/>
            </a:endParaRPr>
          </a:p>
        </p:txBody>
      </p:sp>
      <p:sp>
        <p:nvSpPr>
          <p:cNvPr id="2" name="スライド番号プレースホルダー 1">
            <a:extLst>
              <a:ext uri="{FF2B5EF4-FFF2-40B4-BE49-F238E27FC236}">
                <a16:creationId xmlns:a16="http://schemas.microsoft.com/office/drawing/2014/main" id="{71FDF324-68C5-22E2-5E65-EB36666496FC}"/>
              </a:ext>
            </a:extLst>
          </p:cNvPr>
          <p:cNvSpPr>
            <a:spLocks noGrp="1"/>
          </p:cNvSpPr>
          <p:nvPr>
            <p:ph type="sldNum" sz="quarter" idx="12"/>
          </p:nvPr>
        </p:nvSpPr>
        <p:spPr/>
        <p:txBody>
          <a:bodyPr/>
          <a:lstStyle/>
          <a:p>
            <a:fld id="{A6D01C6D-80EB-490D-8A1D-E86D9EEBEE2C}" type="slidenum">
              <a:rPr kumimoji="1" lang="ja-JP" altLang="en-US" sz="1050" smtClean="0">
                <a:latin typeface="メイリオ" panose="020B0604030504040204" pitchFamily="50" charset="-128"/>
                <a:ea typeface="メイリオ" panose="020B0604030504040204" pitchFamily="50" charset="-128"/>
              </a:rPr>
              <a:t>6</a:t>
            </a:fld>
            <a:endParaRPr kumimoji="1" lang="ja-JP" altLang="en-US" sz="1050">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2604207217"/>
      </p:ext>
    </p:extLst>
  </p:cSld>
  <p:clrMapOvr>
    <a:masterClrMapping/>
  </p:clrMapOvr>
</p:sld>
</file>

<file path=ppt/theme/theme1.xml><?xml version="1.0" encoding="utf-8"?>
<a:theme xmlns:a="http://schemas.openxmlformats.org/drawingml/2006/main" name="Blank">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プレゼンテーション1" id="{8E969926-C35E-4B9C-93F7-57A51276E4E6}" vid="{CB478695-38CA-4AB5-81A7-0DBA352C8849}"/>
    </a:ext>
  </a:extLst>
</a:theme>
</file>

<file path=ppt/theme/theme2.xml><?xml version="1.0" encoding="utf-8"?>
<a:theme xmlns:a="http://schemas.openxmlformats.org/drawingml/2006/main" name="デザインの設定">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游ゴシック Light"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游ゴシック Light"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22c98815-89e3-40f2-ade1-0aa2f6b7b010">
      <Terms xmlns="http://schemas.microsoft.com/office/infopath/2007/PartnerControls"/>
    </lcf76f155ced4ddcb4097134ff3c332f>
    <TaxCatchAll xmlns="8fc33615-b24b-4914-9672-4658ced9c92a"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ドキュメント" ma:contentTypeID="0x0101008C0BEB7BF4B3B849BD47A4898985E559" ma:contentTypeVersion="14" ma:contentTypeDescription="新しいドキュメントを作成します。" ma:contentTypeScope="" ma:versionID="c57b56d6c53b3e09d96fb977527449bc">
  <xsd:schema xmlns:xsd="http://www.w3.org/2001/XMLSchema" xmlns:xs="http://www.w3.org/2001/XMLSchema" xmlns:p="http://schemas.microsoft.com/office/2006/metadata/properties" xmlns:ns2="22c98815-89e3-40f2-ade1-0aa2f6b7b010" xmlns:ns3="8fc33615-b24b-4914-9672-4658ced9c92a" targetNamespace="http://schemas.microsoft.com/office/2006/metadata/properties" ma:root="true" ma:fieldsID="8ab6a19d5d3818e4318109da3bf50318" ns2:_="" ns3:_="">
    <xsd:import namespace="22c98815-89e3-40f2-ade1-0aa2f6b7b010"/>
    <xsd:import namespace="8fc33615-b24b-4914-9672-4658ced9c92a"/>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DateTaken" minOccurs="0"/>
                <xsd:element ref="ns2:MediaServiceObjectDetectorVersions" minOccurs="0"/>
                <xsd:element ref="ns2:MediaServiceGenerationTime" minOccurs="0"/>
                <xsd:element ref="ns2:MediaServiceEventHashCode" minOccurs="0"/>
                <xsd:element ref="ns2:MediaLengthInSeconds" minOccurs="0"/>
                <xsd:element ref="ns2:MediaServiceLocation" minOccurs="0"/>
                <xsd:element ref="ns2:lcf76f155ced4ddcb4097134ff3c332f" minOccurs="0"/>
                <xsd:element ref="ns3:TaxCatchAll" minOccurs="0"/>
                <xsd:element ref="ns2:MediaServiceOCR"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2c98815-89e3-40f2-ade1-0aa2f6b7b01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DateTaken" ma:index="11" nillable="true" ma:displayName="MediaServiceDateTaken" ma:hidden="true" ma:indexed="true" ma:internalName="MediaServiceDateTaken" ma:readOnly="true">
      <xsd:simpleType>
        <xsd:restriction base="dms:Text"/>
      </xsd:simpleType>
    </xsd:element>
    <xsd:element name="MediaServiceObjectDetectorVersions" ma:index="12" nillable="true" ma:displayName="MediaServiceObjectDetectorVersions" ma:hidden="true" ma:indexed="true" ma:internalName="MediaServiceObjectDetectorVersions"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MediaServiceLocation" ma:index="16" nillable="true" ma:displayName="Location" ma:indexed="true" ma:internalName="MediaServiceLocation" ma:readOnly="true">
      <xsd:simpleType>
        <xsd:restriction base="dms:Text"/>
      </xsd:simpleType>
    </xsd:element>
    <xsd:element name="lcf76f155ced4ddcb4097134ff3c332f" ma:index="18" nillable="true" ma:taxonomy="true" ma:internalName="lcf76f155ced4ddcb4097134ff3c332f" ma:taxonomyFieldName="MediaServiceImageTags" ma:displayName="画像タグ" ma:readOnly="false" ma:fieldId="{5cf76f15-5ced-4ddc-b409-7134ff3c332f}" ma:taxonomyMulti="true" ma:sspId="1e1c6816-2a4f-4461-93c7-8dd281d6228d" ma:termSetId="09814cd3-568e-fe90-9814-8d621ff8fb84" ma:anchorId="fba54fb3-c3e1-fe81-a776-ca4b69148c4d" ma:open="true" ma:isKeyword="false">
      <xsd:complexType>
        <xsd:sequence>
          <xsd:element ref="pc:Terms" minOccurs="0" maxOccurs="1"/>
        </xsd:sequence>
      </xsd:complexType>
    </xsd:element>
    <xsd:element name="MediaServiceOCR" ma:index="20" nillable="true" ma:displayName="Extracted Text" ma:internalName="MediaServiceOCR" ma:readOnly="true">
      <xsd:simpleType>
        <xsd:restriction base="dms:Note">
          <xsd:maxLength value="255"/>
        </xsd:restriction>
      </xsd:simpleType>
    </xsd:element>
    <xsd:element name="MediaServiceBillingMetadata" ma:index="21"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8fc33615-b24b-4914-9672-4658ced9c92a" elementFormDefault="qualified">
    <xsd:import namespace="http://schemas.microsoft.com/office/2006/documentManagement/types"/>
    <xsd:import namespace="http://schemas.microsoft.com/office/infopath/2007/PartnerControls"/>
    <xsd:element name="TaxCatchAll" ma:index="19" nillable="true" ma:displayName="Taxonomy Catch All Column" ma:hidden="true" ma:list="{4d1efa11-1137-4021-add0-5a8a8342ea22}" ma:internalName="TaxCatchAll" ma:showField="CatchAllData" ma:web="8fc33615-b24b-4914-9672-4658ced9c92a">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32F026AF-E507-405C-AF4B-D5AC26ADED3E}">
  <ds:schemaRefs>
    <ds:schemaRef ds:uri="22c98815-89e3-40f2-ade1-0aa2f6b7b010"/>
    <ds:schemaRef ds:uri="8fc33615-b24b-4914-9672-4658ced9c92a"/>
    <ds:schemaRef ds:uri="http://schemas.microsoft.com/office/2006/metadata/properties"/>
    <ds:schemaRef ds:uri="http://schemas.microsoft.com/office/infopath/2007/PartnerControls"/>
  </ds:schemaRefs>
</ds:datastoreItem>
</file>

<file path=customXml/itemProps2.xml><?xml version="1.0" encoding="utf-8"?>
<ds:datastoreItem xmlns:ds="http://schemas.openxmlformats.org/officeDocument/2006/customXml" ds:itemID="{05415F47-15A4-4C56-BDCE-EB584EF35FAB}">
  <ds:schemaRefs>
    <ds:schemaRef ds:uri="http://schemas.microsoft.com/sharepoint/v3/contenttype/forms"/>
  </ds:schemaRefs>
</ds:datastoreItem>
</file>

<file path=customXml/itemProps3.xml><?xml version="1.0" encoding="utf-8"?>
<ds:datastoreItem xmlns:ds="http://schemas.openxmlformats.org/officeDocument/2006/customXml" ds:itemID="{929658FC-A13B-4922-85D5-BC07F2A122C6}">
  <ds:schemaRefs>
    <ds:schemaRef ds:uri="22c98815-89e3-40f2-ade1-0aa2f6b7b010"/>
    <ds:schemaRef ds:uri="8fc33615-b24b-4914-9672-4658ced9c92a"/>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docProps/app.xml><?xml version="1.0" encoding="utf-8"?>
<Properties xmlns="http://schemas.openxmlformats.org/officeDocument/2006/extended-properties" xmlns:vt="http://schemas.openxmlformats.org/officeDocument/2006/docPropsVTypes">
  <Template>blank</Template>
  <TotalTime>1</TotalTime>
  <Words>1082</Words>
  <Application>Microsoft Office PowerPoint</Application>
  <PresentationFormat>画面に合わせる (4:3)</PresentationFormat>
  <Paragraphs>96</Paragraphs>
  <Slides>6</Slides>
  <Notes>0</Notes>
  <HiddenSlides>0</HiddenSlides>
  <MMClips>0</MMClips>
  <ScaleCrop>false</ScaleCrop>
  <HeadingPairs>
    <vt:vector size="6" baseType="variant">
      <vt:variant>
        <vt:lpstr>使用されているフォント</vt:lpstr>
      </vt:variant>
      <vt:variant>
        <vt:i4>6</vt:i4>
      </vt:variant>
      <vt:variant>
        <vt:lpstr>テーマ</vt:lpstr>
      </vt:variant>
      <vt:variant>
        <vt:i4>2</vt:i4>
      </vt:variant>
      <vt:variant>
        <vt:lpstr>スライド タイトル</vt:lpstr>
      </vt:variant>
      <vt:variant>
        <vt:i4>6</vt:i4>
      </vt:variant>
    </vt:vector>
  </HeadingPairs>
  <TitlesOfParts>
    <vt:vector size="14" baseType="lpstr">
      <vt:lpstr>Meiryo UI</vt:lpstr>
      <vt:lpstr>メイリオ</vt:lpstr>
      <vt:lpstr>游ゴシック</vt:lpstr>
      <vt:lpstr>游ゴシック Light</vt:lpstr>
      <vt:lpstr>Arial</vt:lpstr>
      <vt:lpstr>Calibri</vt:lpstr>
      <vt:lpstr>Blank</vt:lpstr>
      <vt:lpstr>デザインの設定</vt:lpstr>
      <vt:lpstr>資料10_事業概要　</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高垣 さおり</dc:creator>
  <cp:lastModifiedBy>遠藤さおり</cp:lastModifiedBy>
  <cp:revision>4</cp:revision>
  <cp:lastPrinted>2025-05-19T09:57:47Z</cp:lastPrinted>
  <dcterms:created xsi:type="dcterms:W3CDTF">2019-08-06T08:15:10Z</dcterms:created>
  <dcterms:modified xsi:type="dcterms:W3CDTF">2026-03-06T01:08:31Z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0x0101008C0BEB7BF4B3B849BD47A4898985E559</vt:lpwstr>
  </property>
  <property fmtid="{D5CDD505-2E9C-101B-9397-08002B2CF9AE}" pid="3" name="MediaServiceImageTags">
    <vt:lpwstr/>
  </property>
</Properties>
</file>