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4"/>
  </p:notesMasterIdLst>
  <p:sldIdLst>
    <p:sldId id="279" r:id="rId2"/>
    <p:sldId id="283" r:id="rId3"/>
  </p:sldIdLst>
  <p:sldSz cx="9906000" cy="6858000" type="A4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mbria" pitchFamily="18" charset="0"/>
        <a:ea typeface="メイリオ" pitchFamily="50" charset="-128"/>
        <a:cs typeface="メイリオ" pitchFamily="50" charset="-128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mbria" pitchFamily="18" charset="0"/>
        <a:ea typeface="メイリオ" pitchFamily="50" charset="-128"/>
        <a:cs typeface="メイリオ" pitchFamily="50" charset="-128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mbria" pitchFamily="18" charset="0"/>
        <a:ea typeface="メイリオ" pitchFamily="50" charset="-128"/>
        <a:cs typeface="メイリオ" pitchFamily="50" charset="-128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mbria" pitchFamily="18" charset="0"/>
        <a:ea typeface="メイリオ" pitchFamily="50" charset="-128"/>
        <a:cs typeface="メイリオ" pitchFamily="50" charset="-128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mbria" pitchFamily="18" charset="0"/>
        <a:ea typeface="メイリオ" pitchFamily="50" charset="-128"/>
        <a:cs typeface="メイリオ" pitchFamily="50" charset="-128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mbria" pitchFamily="18" charset="0"/>
        <a:ea typeface="メイリオ" pitchFamily="50" charset="-128"/>
        <a:cs typeface="メイリオ" pitchFamily="50" charset="-128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mbria" pitchFamily="18" charset="0"/>
        <a:ea typeface="メイリオ" pitchFamily="50" charset="-128"/>
        <a:cs typeface="メイリオ" pitchFamily="50" charset="-128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mbria" pitchFamily="18" charset="0"/>
        <a:ea typeface="メイリオ" pitchFamily="50" charset="-128"/>
        <a:cs typeface="メイリオ" pitchFamily="50" charset="-128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mbria" pitchFamily="18" charset="0"/>
        <a:ea typeface="メイリオ" pitchFamily="50" charset="-128"/>
        <a:cs typeface="メイリオ" pitchFamily="50" charset="-128"/>
      </a:defRPr>
    </a:lvl9pPr>
  </p:defaultTextStyle>
  <p:extLst>
    <p:ext uri="{EFAFB233-063F-42B5-8137-9DF3F51BA10A}">
      <p15:sldGuideLst xmlns:p15="http://schemas.microsoft.com/office/powerpoint/2012/main">
        <p15:guide id="2" pos="3120">
          <p15:clr>
            <a:srgbClr val="A4A3A4"/>
          </p15:clr>
        </p15:guide>
        <p15:guide id="3" pos="172" userDrawn="1">
          <p15:clr>
            <a:srgbClr val="A4A3A4"/>
          </p15:clr>
        </p15:guide>
        <p15:guide id="4" pos="6068" userDrawn="1">
          <p15:clr>
            <a:srgbClr val="A4A3A4"/>
          </p15:clr>
        </p15:guide>
        <p15:guide id="5" orient="horz" pos="119" userDrawn="1">
          <p15:clr>
            <a:srgbClr val="A4A3A4"/>
          </p15:clr>
        </p15:guide>
        <p15:guide id="6" orient="horz" pos="4201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新原 修一郎" initials="新原" lastIdx="4" clrIdx="0"/>
  <p:cmAuthor id="1" name="牧原 和哉" initials="牧原" lastIdx="1" clrIdx="1">
    <p:extLst>
      <p:ext uri="{19B8F6BF-5375-455C-9EA6-DF929625EA0E}">
        <p15:presenceInfo xmlns:p15="http://schemas.microsoft.com/office/powerpoint/2012/main" userId="S::MAKIHA01@moe.go.jp::921c7285-2f95-4df3-b338-019e9678b2b5" providerId="AD"/>
      </p:ext>
    </p:extLst>
  </p:cmAuthor>
  <p:cmAuthor id="2" name="吉田 和樹" initials="吉田" lastIdx="1" clrIdx="2">
    <p:extLst>
      <p:ext uri="{19B8F6BF-5375-455C-9EA6-DF929625EA0E}">
        <p15:presenceInfo xmlns:p15="http://schemas.microsoft.com/office/powerpoint/2012/main" userId="S::YOSHID77@moe.go.jp::23effd78-050a-4282-8262-7e9bf308fff6" providerId="AD"/>
      </p:ext>
    </p:extLst>
  </p:cmAuthor>
  <p:cmAuthor id="3" name="金森 一樹" initials="金森" lastIdx="2" clrIdx="3">
    <p:extLst>
      <p:ext uri="{19B8F6BF-5375-455C-9EA6-DF929625EA0E}">
        <p15:presenceInfo xmlns:p15="http://schemas.microsoft.com/office/powerpoint/2012/main" userId="S::KANAMO02@moe.go.jp::3ede6143-948b-4b52-85cb-afa119eecb3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009C89"/>
    <a:srgbClr val="5EA804"/>
    <a:srgbClr val="197883"/>
    <a:srgbClr val="007A6B"/>
    <a:srgbClr val="004C43"/>
    <a:srgbClr val="C1FFF8"/>
    <a:srgbClr val="FF9900"/>
    <a:srgbClr val="F1D60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17" autoAdjust="0"/>
    <p:restoredTop sz="95320" autoAdjust="0"/>
  </p:normalViewPr>
  <p:slideViewPr>
    <p:cSldViewPr snapToGrid="0">
      <p:cViewPr>
        <p:scale>
          <a:sx n="100" d="100"/>
          <a:sy n="100" d="100"/>
        </p:scale>
        <p:origin x="480" y="-360"/>
      </p:cViewPr>
      <p:guideLst>
        <p:guide pos="3120"/>
        <p:guide pos="172"/>
        <p:guide pos="6068"/>
        <p:guide orient="horz" pos="119"/>
        <p:guide orient="horz" pos="420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5797E6-0BA8-4A28-A9C6-14D85E0A69AE}" type="datetimeFigureOut">
              <a:rPr kumimoji="1" lang="ja-JP" altLang="en-US" smtClean="0"/>
              <a:t>2023/10/4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99C019-17D4-4C05-AD15-BBCF38BA38B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22160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グラフィックス 2">
            <a:extLst>
              <a:ext uri="{FF2B5EF4-FFF2-40B4-BE49-F238E27FC236}">
                <a16:creationId xmlns:a16="http://schemas.microsoft.com/office/drawing/2014/main" id="{F73D6EF5-48CA-AE8D-60D9-D512A765723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24258" y="354180"/>
            <a:ext cx="8713007" cy="461267"/>
          </a:xfrm>
          <a:prstGeom prst="rect">
            <a:avLst/>
          </a:prstGeom>
        </p:spPr>
      </p:pic>
      <p:pic>
        <p:nvPicPr>
          <p:cNvPr id="4" name="Picture 11" descr="ç°å¢ç">
            <a:extLst>
              <a:ext uri="{FF2B5EF4-FFF2-40B4-BE49-F238E27FC236}">
                <a16:creationId xmlns:a16="http://schemas.microsoft.com/office/drawing/2014/main" id="{655FC4DB-AB8A-86E3-0BEA-809CD83FC72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7644" y="273939"/>
            <a:ext cx="536220" cy="537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コンテンツ プレースホルダー 18">
            <a:extLst>
              <a:ext uri="{FF2B5EF4-FFF2-40B4-BE49-F238E27FC236}">
                <a16:creationId xmlns:a16="http://schemas.microsoft.com/office/drawing/2014/main" id="{35D4AA71-2DD3-03B5-D572-DF73714A3FE6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1475562" y="2161033"/>
            <a:ext cx="7472082" cy="3231569"/>
          </a:xfrm>
          <a:prstGeom prst="rect">
            <a:avLst/>
          </a:prstGeom>
        </p:spPr>
        <p:txBody>
          <a:bodyPr lIns="216000" tIns="0" rIns="0" bIns="0" anchor="ctr"/>
          <a:lstStyle>
            <a:lvl1pPr marL="0" marR="0" indent="0" algn="l" defTabSz="829544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Tx/>
              <a:buFont typeface="+mj-lt"/>
              <a:buNone/>
              <a:tabLst/>
              <a:defRPr sz="1633" b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14772" indent="0">
              <a:buFontTx/>
              <a:buNone/>
              <a:defRPr/>
            </a:lvl2pPr>
            <a:lvl3pPr marL="829544" indent="0">
              <a:buFontTx/>
              <a:buNone/>
              <a:defRPr/>
            </a:lvl3pPr>
            <a:lvl4pPr marL="1244316" indent="0">
              <a:buFontTx/>
              <a:buNone/>
              <a:defRPr/>
            </a:lvl4pPr>
            <a:lvl5pPr marL="1659087" indent="0">
              <a:buFontTx/>
              <a:buNone/>
              <a:defRPr/>
            </a:lvl5pPr>
          </a:lstStyle>
          <a:p>
            <a:pPr marL="311079" marR="0" lvl="0" indent="-311079" algn="l" defTabSz="829544" rtl="0" eaLnBrk="1" fontAlgn="auto" latinLnBrk="0" hangingPunct="1">
              <a:lnSpc>
                <a:spcPct val="90000"/>
              </a:lnSpc>
              <a:spcBef>
                <a:spcPts val="907"/>
              </a:spcBef>
              <a:spcAft>
                <a:spcPts val="0"/>
              </a:spcAft>
              <a:buClr>
                <a:srgbClr val="009C89"/>
              </a:buClr>
              <a:buSzTx/>
              <a:buFont typeface="+mj-lt"/>
              <a:buAutoNum type="arabicPeriod"/>
              <a:tabLst/>
              <a:defRPr/>
            </a:pPr>
            <a:r>
              <a:rPr kumimoji="1" lang="ja-JP" altLang="en-US" dirty="0"/>
              <a:t>章タイトル</a:t>
            </a:r>
          </a:p>
          <a:p>
            <a:pPr marL="311079" marR="0" lvl="0" indent="-311079" algn="l" defTabSz="829544" rtl="0" eaLnBrk="1" fontAlgn="auto" latinLnBrk="0" hangingPunct="1">
              <a:lnSpc>
                <a:spcPct val="90000"/>
              </a:lnSpc>
              <a:spcBef>
                <a:spcPts val="907"/>
              </a:spcBef>
              <a:spcAft>
                <a:spcPts val="0"/>
              </a:spcAft>
              <a:buClr>
                <a:srgbClr val="009C89"/>
              </a:buClr>
              <a:buSzTx/>
              <a:buFont typeface="+mj-lt"/>
              <a:buAutoNum type="arabicPeriod"/>
              <a:tabLst/>
              <a:defRPr/>
            </a:pPr>
            <a:r>
              <a:rPr kumimoji="1" lang="ja-JP" altLang="en-US" dirty="0"/>
              <a:t>章タイトル</a:t>
            </a:r>
            <a:endParaRPr kumimoji="1" lang="en-US" altLang="ja-JP" dirty="0"/>
          </a:p>
          <a:p>
            <a:pPr marL="311079" marR="0" lvl="0" indent="-311079" algn="l" defTabSz="829544" rtl="0" eaLnBrk="1" fontAlgn="auto" latinLnBrk="0" hangingPunct="1">
              <a:lnSpc>
                <a:spcPct val="90000"/>
              </a:lnSpc>
              <a:spcBef>
                <a:spcPts val="907"/>
              </a:spcBef>
              <a:spcAft>
                <a:spcPts val="0"/>
              </a:spcAft>
              <a:buClr>
                <a:srgbClr val="009C89"/>
              </a:buClr>
              <a:buSzTx/>
              <a:buFont typeface="+mj-lt"/>
              <a:buAutoNum type="arabicPeriod"/>
              <a:tabLst/>
              <a:defRPr/>
            </a:pPr>
            <a:r>
              <a:rPr kumimoji="1" lang="ja-JP" altLang="en-US" dirty="0"/>
              <a:t>章タイトル</a:t>
            </a:r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9C54F8D9-84D7-F06E-6A17-204EC4301960}"/>
              </a:ext>
            </a:extLst>
          </p:cNvPr>
          <p:cNvSpPr/>
          <p:nvPr userDrawn="1"/>
        </p:nvSpPr>
        <p:spPr>
          <a:xfrm>
            <a:off x="1475562" y="2161033"/>
            <a:ext cx="0" cy="3231570"/>
          </a:xfrm>
          <a:custGeom>
            <a:avLst/>
            <a:gdLst>
              <a:gd name="connsiteX0" fmla="*/ 0 w 0"/>
              <a:gd name="connsiteY0" fmla="*/ 0 h 5768502"/>
              <a:gd name="connsiteX1" fmla="*/ 0 w 0"/>
              <a:gd name="connsiteY1" fmla="*/ 5768502 h 5768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5768502">
                <a:moveTo>
                  <a:pt x="0" y="0"/>
                </a:moveTo>
                <a:lnTo>
                  <a:pt x="0" y="5768502"/>
                </a:lnTo>
              </a:path>
            </a:pathLst>
          </a:custGeom>
          <a:noFill/>
          <a:ln w="571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E53B0ED1-4E97-5140-28AC-B6CF41A6D269}"/>
              </a:ext>
            </a:extLst>
          </p:cNvPr>
          <p:cNvCxnSpPr>
            <a:cxnSpLocks/>
          </p:cNvCxnSpPr>
          <p:nvPr userDrawn="1"/>
        </p:nvCxnSpPr>
        <p:spPr>
          <a:xfrm>
            <a:off x="249997" y="532081"/>
            <a:ext cx="359245" cy="35263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71813011-08C2-3621-3A53-E3AF3897D463}"/>
              </a:ext>
            </a:extLst>
          </p:cNvPr>
          <p:cNvCxnSpPr>
            <a:cxnSpLocks/>
          </p:cNvCxnSpPr>
          <p:nvPr userDrawn="1"/>
        </p:nvCxnSpPr>
        <p:spPr>
          <a:xfrm>
            <a:off x="8477555" y="262409"/>
            <a:ext cx="633971" cy="62377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9792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事例紹介【概要版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03EF348-FC06-1848-85F5-04404EE0C18F}"/>
              </a:ext>
            </a:extLst>
          </p:cNvPr>
          <p:cNvSpPr txBox="1"/>
          <p:nvPr userDrawn="1"/>
        </p:nvSpPr>
        <p:spPr>
          <a:xfrm>
            <a:off x="258764" y="6435626"/>
            <a:ext cx="1107921" cy="258084"/>
          </a:xfrm>
          <a:prstGeom prst="rect">
            <a:avLst/>
          </a:prstGeom>
          <a:noFill/>
        </p:spPr>
        <p:txBody>
          <a:bodyPr wrap="square" lIns="105747" rtlCol="0" anchor="ctr">
            <a:spAutoFit/>
          </a:bodyPr>
          <a:lstStyle/>
          <a:p>
            <a:pPr lvl="0"/>
            <a:r>
              <a:rPr lang="ja-JP" altLang="en-US" sz="1077" b="1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お問合せ先：</a:t>
            </a:r>
          </a:p>
        </p:txBody>
      </p:sp>
      <p:pic>
        <p:nvPicPr>
          <p:cNvPr id="7" name="Picture 11" descr="ç°å¢ç">
            <a:extLst>
              <a:ext uri="{FF2B5EF4-FFF2-40B4-BE49-F238E27FC236}">
                <a16:creationId xmlns:a16="http://schemas.microsoft.com/office/drawing/2014/main" id="{6109DDF5-F374-FC42-ADF9-8071A9BC06E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2914" y="160982"/>
            <a:ext cx="672372" cy="674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209954DF-ED5F-424C-9D84-753BF11EE07C}"/>
              </a:ext>
            </a:extLst>
          </p:cNvPr>
          <p:cNvCxnSpPr>
            <a:cxnSpLocks/>
          </p:cNvCxnSpPr>
          <p:nvPr userDrawn="1"/>
        </p:nvCxnSpPr>
        <p:spPr>
          <a:xfrm flipH="1">
            <a:off x="288001" y="537882"/>
            <a:ext cx="8688628" cy="9406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テキスト プレースホルダー 36"/>
          <p:cNvSpPr>
            <a:spLocks noGrp="1"/>
          </p:cNvSpPr>
          <p:nvPr>
            <p:ph type="body" sz="quarter" idx="10" hasCustomPrompt="1"/>
          </p:nvPr>
        </p:nvSpPr>
        <p:spPr>
          <a:xfrm>
            <a:off x="287338" y="215901"/>
            <a:ext cx="8689975" cy="282575"/>
          </a:xfrm>
        </p:spPr>
        <p:txBody>
          <a:bodyPr lIns="108000" tIns="72000" rIns="0" bIns="0" anchor="ctr"/>
          <a:lstStyle>
            <a:lvl1pPr marL="0" indent="0">
              <a:buNone/>
              <a:defRPr sz="1763" b="1">
                <a:solidFill>
                  <a:srgbClr val="009C89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事業名を記入</a:t>
            </a:r>
          </a:p>
        </p:txBody>
      </p:sp>
      <p:cxnSp>
        <p:nvCxnSpPr>
          <p:cNvPr id="8" name="直線コネクタ 7"/>
          <p:cNvCxnSpPr>
            <a:cxnSpLocks/>
          </p:cNvCxnSpPr>
          <p:nvPr userDrawn="1"/>
        </p:nvCxnSpPr>
        <p:spPr>
          <a:xfrm>
            <a:off x="5280660" y="2526881"/>
            <a:ext cx="4341563" cy="2505"/>
          </a:xfrm>
          <a:prstGeom prst="line">
            <a:avLst/>
          </a:prstGeom>
          <a:ln w="12700">
            <a:solidFill>
              <a:srgbClr val="009C89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>
            <a:cxnSpLocks/>
          </p:cNvCxnSpPr>
          <p:nvPr userDrawn="1"/>
        </p:nvCxnSpPr>
        <p:spPr>
          <a:xfrm flipV="1">
            <a:off x="283780" y="2516561"/>
            <a:ext cx="4463480" cy="28522"/>
          </a:xfrm>
          <a:prstGeom prst="line">
            <a:avLst/>
          </a:prstGeom>
          <a:ln w="12700">
            <a:solidFill>
              <a:srgbClr val="009C89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 userDrawn="1"/>
        </p:nvSpPr>
        <p:spPr>
          <a:xfrm>
            <a:off x="273051" y="2316837"/>
            <a:ext cx="3948497" cy="210955"/>
          </a:xfrm>
          <a:prstGeom prst="rect">
            <a:avLst/>
          </a:prstGeom>
          <a:noFill/>
        </p:spPr>
        <p:txBody>
          <a:bodyPr wrap="square" lIns="0" tIns="0" bIns="0" rtlCol="0" anchor="b">
            <a:spAutoFit/>
          </a:bodyPr>
          <a:lstStyle/>
          <a:p>
            <a:r>
              <a:rPr kumimoji="1" lang="en-US" altLang="ja-JP" sz="1371" b="1" dirty="0">
                <a:solidFill>
                  <a:srgbClr val="009C89"/>
                </a:solidFill>
                <a:latin typeface="+mj-ea"/>
                <a:ea typeface="+mj-ea"/>
              </a:rPr>
              <a:t>2. </a:t>
            </a:r>
            <a:r>
              <a:rPr kumimoji="1" lang="ja-JP" altLang="en-US" sz="1371" b="1" dirty="0">
                <a:solidFill>
                  <a:srgbClr val="009C89"/>
                </a:solidFill>
              </a:rPr>
              <a:t>事業概要</a:t>
            </a:r>
          </a:p>
        </p:txBody>
      </p:sp>
      <p:cxnSp>
        <p:nvCxnSpPr>
          <p:cNvPr id="33" name="直線コネクタ 32"/>
          <p:cNvCxnSpPr>
            <a:cxnSpLocks/>
          </p:cNvCxnSpPr>
          <p:nvPr userDrawn="1"/>
        </p:nvCxnSpPr>
        <p:spPr>
          <a:xfrm flipV="1">
            <a:off x="283780" y="5768543"/>
            <a:ext cx="4554227" cy="23635"/>
          </a:xfrm>
          <a:prstGeom prst="line">
            <a:avLst/>
          </a:prstGeom>
          <a:ln w="12700">
            <a:solidFill>
              <a:srgbClr val="009C89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 userDrawn="1"/>
        </p:nvSpPr>
        <p:spPr>
          <a:xfrm>
            <a:off x="283780" y="5511421"/>
            <a:ext cx="3948497" cy="257122"/>
          </a:xfrm>
          <a:prstGeom prst="rect">
            <a:avLst/>
          </a:prstGeom>
          <a:noFill/>
        </p:spPr>
        <p:txBody>
          <a:bodyPr wrap="square" lIns="0" bIns="0" rtlCol="0" anchor="b">
            <a:spAutoFit/>
          </a:bodyPr>
          <a:lstStyle/>
          <a:p>
            <a:r>
              <a:rPr kumimoji="1" lang="en-US" altLang="ja-JP" sz="1371" b="1" dirty="0">
                <a:solidFill>
                  <a:srgbClr val="009C89"/>
                </a:solidFill>
                <a:latin typeface="+mj-ea"/>
                <a:ea typeface="+mj-ea"/>
              </a:rPr>
              <a:t>3. </a:t>
            </a:r>
            <a:r>
              <a:rPr kumimoji="1" lang="ja-JP" altLang="en-US" sz="1371" b="1" dirty="0">
                <a:solidFill>
                  <a:srgbClr val="009C89"/>
                </a:solidFill>
              </a:rPr>
              <a:t>事業スキーム</a:t>
            </a:r>
          </a:p>
        </p:txBody>
      </p:sp>
      <p:sp>
        <p:nvSpPr>
          <p:cNvPr id="38" name="テキスト プレースホルダー 37"/>
          <p:cNvSpPr>
            <a:spLocks noGrp="1"/>
          </p:cNvSpPr>
          <p:nvPr>
            <p:ph type="body" sz="quarter" idx="13" hasCustomPrompt="1"/>
          </p:nvPr>
        </p:nvSpPr>
        <p:spPr>
          <a:xfrm>
            <a:off x="1361770" y="5837835"/>
            <a:ext cx="3986519" cy="301438"/>
          </a:xfrm>
        </p:spPr>
        <p:txBody>
          <a:bodyPr lIns="90000" tIns="36000" rIns="90000" bIns="36000" anchor="ctr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175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　自治体、社内、学内、企業間カーシェア型など</a:t>
            </a:r>
            <a:endParaRPr kumimoji="1" lang="en-US" altLang="ja-JP" dirty="0"/>
          </a:p>
        </p:txBody>
      </p:sp>
      <p:sp>
        <p:nvSpPr>
          <p:cNvPr id="39" name="テキスト プレースホルダー 37"/>
          <p:cNvSpPr>
            <a:spLocks noGrp="1"/>
          </p:cNvSpPr>
          <p:nvPr>
            <p:ph type="body" sz="quarter" idx="14" hasCustomPrompt="1"/>
          </p:nvPr>
        </p:nvSpPr>
        <p:spPr>
          <a:xfrm>
            <a:off x="283780" y="2555720"/>
            <a:ext cx="5064509" cy="2576498"/>
          </a:xfrm>
        </p:spPr>
        <p:txBody>
          <a:bodyPr lIns="0" tIns="72000" anchor="t">
            <a:no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175">
                <a:solidFill>
                  <a:schemeClr val="tx1">
                    <a:lumMod val="90000"/>
                    <a:lumOff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事業内容を説明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　代表事業者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　連名申請者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　共同事業者　などを記載</a:t>
            </a:r>
            <a:endParaRPr kumimoji="1" lang="en-US" altLang="ja-JP" dirty="0"/>
          </a:p>
          <a:p>
            <a:pPr lvl="0"/>
            <a:endParaRPr kumimoji="1" lang="en-US" altLang="ja-JP" dirty="0"/>
          </a:p>
          <a:p>
            <a:pPr lvl="0"/>
            <a:r>
              <a:rPr kumimoji="1" lang="ja-JP" altLang="en-US" dirty="0"/>
              <a:t>事業体制など図示できるものがあれば</a:t>
            </a:r>
            <a:endParaRPr kumimoji="1" lang="en-US" altLang="ja-JP" dirty="0"/>
          </a:p>
          <a:p>
            <a:pPr lvl="0"/>
            <a:endParaRPr kumimoji="1" lang="en-US" altLang="ja-JP" dirty="0"/>
          </a:p>
          <a:p>
            <a:pPr lvl="0"/>
            <a:endParaRPr kumimoji="1" lang="en-US" altLang="ja-JP" dirty="0"/>
          </a:p>
          <a:p>
            <a:pPr lvl="0"/>
            <a:endParaRPr kumimoji="1" lang="en-US" altLang="ja-JP" dirty="0"/>
          </a:p>
        </p:txBody>
      </p:sp>
      <p:pic>
        <p:nvPicPr>
          <p:cNvPr id="41" name="グラフィックス 4">
            <a:extLst>
              <a:ext uri="{FF2B5EF4-FFF2-40B4-BE49-F238E27FC236}">
                <a16:creationId xmlns:a16="http://schemas.microsoft.com/office/drawing/2014/main" id="{3BEBEB83-2FD5-5547-BD5B-79C1EFD27926}"/>
              </a:ext>
            </a:extLst>
          </p:cNvPr>
          <p:cNvPicPr>
            <a:picLocks/>
          </p:cNvPicPr>
          <p:nvPr userDrawn="1"/>
        </p:nvPicPr>
        <p:blipFill>
          <a:blip r:embed="rId3">
            <a:lum bright="70000" contrast="-70000"/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287337" y="925276"/>
            <a:ext cx="9345613" cy="353861"/>
          </a:xfrm>
          <a:prstGeom prst="rect">
            <a:avLst/>
          </a:prstGeom>
          <a:ln>
            <a:noFill/>
          </a:ln>
        </p:spPr>
      </p:pic>
      <p:sp>
        <p:nvSpPr>
          <p:cNvPr id="44" name="テキスト プレースホルダー 37"/>
          <p:cNvSpPr>
            <a:spLocks noGrp="1"/>
          </p:cNvSpPr>
          <p:nvPr>
            <p:ph type="body" sz="quarter" idx="15" hasCustomPrompt="1"/>
          </p:nvPr>
        </p:nvSpPr>
        <p:spPr>
          <a:xfrm>
            <a:off x="1316653" y="1328048"/>
            <a:ext cx="8302642" cy="716205"/>
          </a:xfrm>
        </p:spPr>
        <p:txBody>
          <a:bodyPr tIns="72000" anchor="t">
            <a:noAutofit/>
          </a:bodyPr>
          <a:lstStyle>
            <a:lvl1pPr marL="223832" indent="-223832">
              <a:lnSpc>
                <a:spcPct val="120000"/>
              </a:lnSpc>
              <a:spcBef>
                <a:spcPts val="0"/>
              </a:spcBef>
              <a:buFont typeface="+mj-ea"/>
              <a:buAutoNum type="circleNumDbPlain"/>
              <a:defRPr sz="1175">
                <a:solidFill>
                  <a:schemeClr val="tx1">
                    <a:lumMod val="90000"/>
                    <a:lumOff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事業の内容を箇条書きで記載。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　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　</a:t>
            </a:r>
            <a:endParaRPr kumimoji="1" lang="en-US" altLang="ja-JP" dirty="0"/>
          </a:p>
          <a:p>
            <a:pPr lvl="0"/>
            <a:endParaRPr kumimoji="1" lang="en-US" altLang="ja-JP" dirty="0"/>
          </a:p>
        </p:txBody>
      </p:sp>
      <p:cxnSp>
        <p:nvCxnSpPr>
          <p:cNvPr id="45" name="直線コネクタ 44"/>
          <p:cNvCxnSpPr/>
          <p:nvPr userDrawn="1"/>
        </p:nvCxnSpPr>
        <p:spPr>
          <a:xfrm flipV="1">
            <a:off x="1291855" y="1396252"/>
            <a:ext cx="0" cy="648000"/>
          </a:xfrm>
          <a:prstGeom prst="line">
            <a:avLst/>
          </a:prstGeom>
          <a:ln w="12700">
            <a:solidFill>
              <a:srgbClr val="009C89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/>
          <p:cNvSpPr txBox="1"/>
          <p:nvPr userDrawn="1"/>
        </p:nvSpPr>
        <p:spPr>
          <a:xfrm>
            <a:off x="277968" y="1617622"/>
            <a:ext cx="1088717" cy="210955"/>
          </a:xfrm>
          <a:prstGeom prst="rect">
            <a:avLst/>
          </a:prstGeom>
          <a:noFill/>
        </p:spPr>
        <p:txBody>
          <a:bodyPr wrap="square" lIns="0" tIns="0" bIns="0" rtlCol="0" anchor="ctr">
            <a:spAutoFit/>
          </a:bodyPr>
          <a:lstStyle/>
          <a:p>
            <a:pPr algn="l"/>
            <a:r>
              <a:rPr kumimoji="1" lang="en-US" altLang="ja-JP" sz="1371" b="1" dirty="0">
                <a:solidFill>
                  <a:srgbClr val="009C89"/>
                </a:solidFill>
                <a:latin typeface="+mj-ea"/>
                <a:ea typeface="+mj-ea"/>
              </a:rPr>
              <a:t>1. </a:t>
            </a:r>
            <a:r>
              <a:rPr kumimoji="1" lang="ja-JP" altLang="en-US" sz="1371" b="1" dirty="0">
                <a:solidFill>
                  <a:srgbClr val="009C89"/>
                </a:solidFill>
              </a:rPr>
              <a:t>事業内容</a:t>
            </a:r>
          </a:p>
        </p:txBody>
      </p:sp>
      <p:sp>
        <p:nvSpPr>
          <p:cNvPr id="53" name="テキスト プレースホルダー 36"/>
          <p:cNvSpPr>
            <a:spLocks noGrp="1"/>
          </p:cNvSpPr>
          <p:nvPr>
            <p:ph type="body" sz="quarter" idx="16" hasCustomPrompt="1"/>
          </p:nvPr>
        </p:nvSpPr>
        <p:spPr>
          <a:xfrm>
            <a:off x="287338" y="960920"/>
            <a:ext cx="9288000" cy="282575"/>
          </a:xfrm>
        </p:spPr>
        <p:txBody>
          <a:bodyPr lIns="108000" tIns="72000" bIns="0" anchor="t">
            <a:noAutofit/>
          </a:bodyPr>
          <a:lstStyle>
            <a:lvl1pPr marL="0" indent="0">
              <a:buNone/>
              <a:defRPr sz="1371" b="1">
                <a:solidFill>
                  <a:srgbClr val="007A6B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事業のポイントを簡潔に記載</a:t>
            </a:r>
          </a:p>
        </p:txBody>
      </p:sp>
      <p:sp>
        <p:nvSpPr>
          <p:cNvPr id="57" name="テキスト プレースホルダー 37"/>
          <p:cNvSpPr>
            <a:spLocks noGrp="1"/>
          </p:cNvSpPr>
          <p:nvPr>
            <p:ph type="body" sz="quarter" idx="18" hasCustomPrompt="1"/>
          </p:nvPr>
        </p:nvSpPr>
        <p:spPr>
          <a:xfrm>
            <a:off x="5277544" y="2555721"/>
            <a:ext cx="4355407" cy="3994974"/>
          </a:xfrm>
        </p:spPr>
        <p:txBody>
          <a:bodyPr lIns="0" tIns="72000" anchor="t">
            <a:no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175">
                <a:solidFill>
                  <a:schemeClr val="tx1">
                    <a:lumMod val="90000"/>
                    <a:lumOff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図・写真等を交えつつ、このスペースに納まるよう記述</a:t>
            </a:r>
            <a:endParaRPr kumimoji="1" lang="en-US" altLang="ja-JP" dirty="0"/>
          </a:p>
        </p:txBody>
      </p:sp>
      <p:sp>
        <p:nvSpPr>
          <p:cNvPr id="46" name="テキスト プレースホルダー 37"/>
          <p:cNvSpPr>
            <a:spLocks noGrp="1"/>
          </p:cNvSpPr>
          <p:nvPr>
            <p:ph type="body" sz="quarter" idx="20" hasCustomPrompt="1"/>
          </p:nvPr>
        </p:nvSpPr>
        <p:spPr>
          <a:xfrm>
            <a:off x="1352397" y="6108266"/>
            <a:ext cx="3986518" cy="280263"/>
          </a:xfrm>
        </p:spPr>
        <p:txBody>
          <a:bodyPr lIns="90000" tIns="36000" rIns="90000" bIns="36000" anchor="ctr">
            <a:normAutofit/>
          </a:bodyPr>
          <a:lstStyle>
            <a:lvl1pPr marL="0" marR="0" indent="0" algn="l" defTabSz="895332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 sz="1175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marL="0" marR="0" lvl="0" indent="0" algn="l" defTabSz="895332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1" lang="ja-JP" altLang="en-US" dirty="0"/>
              <a:t>　施設名、住所等</a:t>
            </a:r>
            <a:endParaRPr kumimoji="1" lang="en-US" altLang="ja-JP" dirty="0"/>
          </a:p>
        </p:txBody>
      </p:sp>
      <p:sp>
        <p:nvSpPr>
          <p:cNvPr id="47" name="テキスト プレースホルダー 37"/>
          <p:cNvSpPr>
            <a:spLocks noGrp="1"/>
          </p:cNvSpPr>
          <p:nvPr>
            <p:ph type="body" sz="quarter" idx="21" hasCustomPrompt="1"/>
          </p:nvPr>
        </p:nvSpPr>
        <p:spPr>
          <a:xfrm>
            <a:off x="1352397" y="6377539"/>
            <a:ext cx="3987654" cy="280940"/>
          </a:xfrm>
        </p:spPr>
        <p:txBody>
          <a:bodyPr lIns="90000" tIns="36000" rIns="90000" bIns="36000" anchor="ctr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175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　令和○年○月○日から令和○年○月○日まで</a:t>
            </a:r>
          </a:p>
        </p:txBody>
      </p:sp>
      <p:sp>
        <p:nvSpPr>
          <p:cNvPr id="18" name="テキスト ボックス 17"/>
          <p:cNvSpPr txBox="1"/>
          <p:nvPr userDrawn="1"/>
        </p:nvSpPr>
        <p:spPr>
          <a:xfrm>
            <a:off x="273050" y="6400574"/>
            <a:ext cx="1082905" cy="252005"/>
          </a:xfrm>
          <a:prstGeom prst="rect">
            <a:avLst/>
          </a:prstGeom>
          <a:noFill/>
        </p:spPr>
        <p:txBody>
          <a:bodyPr wrap="square" lIns="88123" tIns="35249" rIns="88123" bIns="35249" rtlCol="0">
            <a:spAutoFit/>
          </a:bodyPr>
          <a:lstStyle/>
          <a:p>
            <a:r>
              <a:rPr kumimoji="1" lang="ja-JP" altLang="en-US" sz="1175" dirty="0"/>
              <a:t>■実施期間</a:t>
            </a:r>
          </a:p>
        </p:txBody>
      </p:sp>
      <p:sp>
        <p:nvSpPr>
          <p:cNvPr id="50" name="テキスト ボックス 49"/>
          <p:cNvSpPr txBox="1"/>
          <p:nvPr userDrawn="1"/>
        </p:nvSpPr>
        <p:spPr>
          <a:xfrm>
            <a:off x="273050" y="5861227"/>
            <a:ext cx="1043603" cy="252005"/>
          </a:xfrm>
          <a:prstGeom prst="rect">
            <a:avLst/>
          </a:prstGeom>
          <a:noFill/>
        </p:spPr>
        <p:txBody>
          <a:bodyPr wrap="square" lIns="88123" tIns="35249" rIns="88123" bIns="35249" rtlCol="0" anchor="ctr">
            <a:spAutoFit/>
          </a:bodyPr>
          <a:lstStyle/>
          <a:p>
            <a:r>
              <a:rPr kumimoji="1" lang="ja-JP" altLang="en-US" sz="1175" dirty="0"/>
              <a:t>■事業形態</a:t>
            </a:r>
          </a:p>
        </p:txBody>
      </p:sp>
      <p:sp>
        <p:nvSpPr>
          <p:cNvPr id="65" name="テキスト プレースホルダー 37"/>
          <p:cNvSpPr>
            <a:spLocks noGrp="1"/>
          </p:cNvSpPr>
          <p:nvPr>
            <p:ph type="body" sz="quarter" idx="23" hasCustomPrompt="1"/>
          </p:nvPr>
        </p:nvSpPr>
        <p:spPr>
          <a:xfrm>
            <a:off x="273049" y="6100651"/>
            <a:ext cx="1242930" cy="295816"/>
          </a:xfrm>
        </p:spPr>
        <p:txBody>
          <a:bodyPr tIns="36000" bIns="36000" anchor="ctr">
            <a:norm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175">
                <a:solidFill>
                  <a:schemeClr val="tx1">
                    <a:lumMod val="90000"/>
                    <a:lumOff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■事業実施場所</a:t>
            </a:r>
            <a:endParaRPr kumimoji="1" lang="en-US" altLang="ja-JP" dirty="0"/>
          </a:p>
        </p:txBody>
      </p:sp>
      <p:sp>
        <p:nvSpPr>
          <p:cNvPr id="49" name="テキスト ボックス 48"/>
          <p:cNvSpPr txBox="1"/>
          <p:nvPr userDrawn="1"/>
        </p:nvSpPr>
        <p:spPr>
          <a:xfrm>
            <a:off x="5277544" y="2308015"/>
            <a:ext cx="4341563" cy="210955"/>
          </a:xfrm>
          <a:prstGeom prst="rect">
            <a:avLst/>
          </a:prstGeom>
          <a:noFill/>
        </p:spPr>
        <p:txBody>
          <a:bodyPr wrap="square" lIns="0" tIns="0" bIns="0" rtlCol="0" anchor="b">
            <a:spAutoFit/>
          </a:bodyPr>
          <a:lstStyle/>
          <a:p>
            <a:r>
              <a:rPr kumimoji="1" lang="en-US" altLang="ja-JP" sz="1371" b="1" dirty="0">
                <a:solidFill>
                  <a:srgbClr val="009C89"/>
                </a:solidFill>
                <a:latin typeface="+mj-ea"/>
                <a:ea typeface="+mj-ea"/>
              </a:rPr>
              <a:t>4.</a:t>
            </a:r>
            <a:r>
              <a:rPr kumimoji="1" lang="ja-JP" altLang="en-US" sz="1371" b="1" dirty="0">
                <a:solidFill>
                  <a:srgbClr val="009C89"/>
                </a:solidFill>
                <a:latin typeface="+mj-ea"/>
                <a:ea typeface="+mj-ea"/>
              </a:rPr>
              <a:t>設備導入</a:t>
            </a:r>
            <a:r>
              <a:rPr kumimoji="1" lang="en-US" altLang="ja-JP" sz="1371" b="1" dirty="0">
                <a:solidFill>
                  <a:srgbClr val="009C89"/>
                </a:solidFill>
                <a:latin typeface="+mj-ea"/>
                <a:ea typeface="+mj-ea"/>
              </a:rPr>
              <a:t> </a:t>
            </a:r>
            <a:endParaRPr kumimoji="1" lang="ja-JP" altLang="en-US" sz="1371" b="1" dirty="0">
              <a:solidFill>
                <a:srgbClr val="009C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06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120">
          <p15:clr>
            <a:srgbClr val="FBAE40"/>
          </p15:clr>
        </p15:guide>
        <p15:guide id="3" pos="172">
          <p15:clr>
            <a:srgbClr val="FBAE40"/>
          </p15:clr>
        </p15:guide>
        <p15:guide id="4" pos="6068">
          <p15:clr>
            <a:srgbClr val="FBAE40"/>
          </p15:clr>
        </p15:guide>
        <p15:guide id="5" pos="3369">
          <p15:clr>
            <a:srgbClr val="FBAE40"/>
          </p15:clr>
        </p15:guide>
        <p15:guide id="6" pos="3574">
          <p15:clr>
            <a:srgbClr val="FBAE40"/>
          </p15:clr>
        </p15:guide>
        <p15:guide id="7" orient="horz" pos="119">
          <p15:clr>
            <a:srgbClr val="FBAE40"/>
          </p15:clr>
        </p15:guide>
        <p15:guide id="8" orient="horz" pos="420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5E89D-1271-4D88-911D-407267F28BF1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39E21-7AD2-4DE6-889C-7BA62DCDA0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2715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7" name="グループ化 126">
            <a:extLst>
              <a:ext uri="{FF2B5EF4-FFF2-40B4-BE49-F238E27FC236}">
                <a16:creationId xmlns:a16="http://schemas.microsoft.com/office/drawing/2014/main" id="{FD0AB78C-8AC7-4651-AA0E-38DB282BD41C}"/>
              </a:ext>
            </a:extLst>
          </p:cNvPr>
          <p:cNvGrpSpPr/>
          <p:nvPr userDrawn="1"/>
        </p:nvGrpSpPr>
        <p:grpSpPr>
          <a:xfrm>
            <a:off x="550256" y="1143228"/>
            <a:ext cx="8805487" cy="5225367"/>
            <a:chOff x="593906" y="1260197"/>
            <a:chExt cx="9504000" cy="5760000"/>
          </a:xfrm>
        </p:grpSpPr>
        <p:sp>
          <p:nvSpPr>
            <p:cNvPr id="13" name="Rectangle 104">
              <a:extLst>
                <a:ext uri="{FF2B5EF4-FFF2-40B4-BE49-F238E27FC236}">
                  <a16:creationId xmlns:a16="http://schemas.microsoft.com/office/drawing/2014/main" id="{D10B48C2-5533-4386-BCAF-09466BC55F5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93906" y="1260198"/>
              <a:ext cx="9504000" cy="5759999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" name="Line 41">
              <a:extLst>
                <a:ext uri="{FF2B5EF4-FFF2-40B4-BE49-F238E27FC236}">
                  <a16:creationId xmlns:a16="http://schemas.microsoft.com/office/drawing/2014/main" id="{B813B794-8B19-4E71-8AD0-A4C71EF7C384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1169988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" name="Line 42">
              <a:extLst>
                <a:ext uri="{FF2B5EF4-FFF2-40B4-BE49-F238E27FC236}">
                  <a16:creationId xmlns:a16="http://schemas.microsoft.com/office/drawing/2014/main" id="{E4499451-2889-48A9-A1E6-FE9DA5954FEA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1314450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6" name="Line 43">
              <a:extLst>
                <a:ext uri="{FF2B5EF4-FFF2-40B4-BE49-F238E27FC236}">
                  <a16:creationId xmlns:a16="http://schemas.microsoft.com/office/drawing/2014/main" id="{E294B6A0-6D1C-4597-A945-76AB193D3C47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1458913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7" name="Line 44">
              <a:extLst>
                <a:ext uri="{FF2B5EF4-FFF2-40B4-BE49-F238E27FC236}">
                  <a16:creationId xmlns:a16="http://schemas.microsoft.com/office/drawing/2014/main" id="{579E11FC-C5AB-4E51-AF8E-A8694F192513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1601788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" name="Line 45">
              <a:extLst>
                <a:ext uri="{FF2B5EF4-FFF2-40B4-BE49-F238E27FC236}">
                  <a16:creationId xmlns:a16="http://schemas.microsoft.com/office/drawing/2014/main" id="{89AE8D2B-4E5C-43F3-8BB6-086547F54A15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1746250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" name="Line 46">
              <a:extLst>
                <a:ext uri="{FF2B5EF4-FFF2-40B4-BE49-F238E27FC236}">
                  <a16:creationId xmlns:a16="http://schemas.microsoft.com/office/drawing/2014/main" id="{2AD46782-B19A-4CB5-BEF1-65DA07182652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1890713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" name="Line 47">
              <a:extLst>
                <a:ext uri="{FF2B5EF4-FFF2-40B4-BE49-F238E27FC236}">
                  <a16:creationId xmlns:a16="http://schemas.microsoft.com/office/drawing/2014/main" id="{61B22FA8-1D1B-4C21-B4C7-AF01C60715D3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2035175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" name="Line 48">
              <a:extLst>
                <a:ext uri="{FF2B5EF4-FFF2-40B4-BE49-F238E27FC236}">
                  <a16:creationId xmlns:a16="http://schemas.microsoft.com/office/drawing/2014/main" id="{E16ACD03-592C-4A43-807A-06DAE1B5E1F5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2178050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" name="Line 49">
              <a:extLst>
                <a:ext uri="{FF2B5EF4-FFF2-40B4-BE49-F238E27FC236}">
                  <a16:creationId xmlns:a16="http://schemas.microsoft.com/office/drawing/2014/main" id="{1660372C-3A4B-4A89-B606-6077EB9F7A8D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2322513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" name="Line 50">
              <a:extLst>
                <a:ext uri="{FF2B5EF4-FFF2-40B4-BE49-F238E27FC236}">
                  <a16:creationId xmlns:a16="http://schemas.microsoft.com/office/drawing/2014/main" id="{1BE35503-E024-4E30-AA3D-2BFE158CD957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2466975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" name="Line 51">
              <a:extLst>
                <a:ext uri="{FF2B5EF4-FFF2-40B4-BE49-F238E27FC236}">
                  <a16:creationId xmlns:a16="http://schemas.microsoft.com/office/drawing/2014/main" id="{891F0A11-53BB-404B-AD4F-D7380DD123C6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2609850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" name="Line 52">
              <a:extLst>
                <a:ext uri="{FF2B5EF4-FFF2-40B4-BE49-F238E27FC236}">
                  <a16:creationId xmlns:a16="http://schemas.microsoft.com/office/drawing/2014/main" id="{363BAFE0-011A-4E50-A64C-9BFEF298E5B1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2754313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" name="Line 53">
              <a:extLst>
                <a:ext uri="{FF2B5EF4-FFF2-40B4-BE49-F238E27FC236}">
                  <a16:creationId xmlns:a16="http://schemas.microsoft.com/office/drawing/2014/main" id="{175300C9-693A-47E6-B394-5EEDEFCAF8D7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2898775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" name="Line 54">
              <a:extLst>
                <a:ext uri="{FF2B5EF4-FFF2-40B4-BE49-F238E27FC236}">
                  <a16:creationId xmlns:a16="http://schemas.microsoft.com/office/drawing/2014/main" id="{02776534-4EA2-4EDB-A2EF-1CBF020DB355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043238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" name="Line 55">
              <a:extLst>
                <a:ext uri="{FF2B5EF4-FFF2-40B4-BE49-F238E27FC236}">
                  <a16:creationId xmlns:a16="http://schemas.microsoft.com/office/drawing/2014/main" id="{F0A04E8A-4070-47CB-A7B6-87CB77302C51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186113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" name="Line 56">
              <a:extLst>
                <a:ext uri="{FF2B5EF4-FFF2-40B4-BE49-F238E27FC236}">
                  <a16:creationId xmlns:a16="http://schemas.microsoft.com/office/drawing/2014/main" id="{71F1E0CA-98D5-41E8-8187-60C43A247919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330575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" name="Line 57">
              <a:extLst>
                <a:ext uri="{FF2B5EF4-FFF2-40B4-BE49-F238E27FC236}">
                  <a16:creationId xmlns:a16="http://schemas.microsoft.com/office/drawing/2014/main" id="{C886B503-45D8-40FB-9FEF-6A2B2BF41FF6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475038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" name="Line 58">
              <a:extLst>
                <a:ext uri="{FF2B5EF4-FFF2-40B4-BE49-F238E27FC236}">
                  <a16:creationId xmlns:a16="http://schemas.microsoft.com/office/drawing/2014/main" id="{DA6A002E-2565-4B00-B8B7-4EAAFC469019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617913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2" name="Line 59">
              <a:extLst>
                <a:ext uri="{FF2B5EF4-FFF2-40B4-BE49-F238E27FC236}">
                  <a16:creationId xmlns:a16="http://schemas.microsoft.com/office/drawing/2014/main" id="{9CE74601-BEDC-4352-93C8-DD70C4B7B2A6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762375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3" name="Line 60">
              <a:extLst>
                <a:ext uri="{FF2B5EF4-FFF2-40B4-BE49-F238E27FC236}">
                  <a16:creationId xmlns:a16="http://schemas.microsoft.com/office/drawing/2014/main" id="{969613DB-87D1-462A-936E-70CE157F7167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906838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4" name="Line 61">
              <a:extLst>
                <a:ext uri="{FF2B5EF4-FFF2-40B4-BE49-F238E27FC236}">
                  <a16:creationId xmlns:a16="http://schemas.microsoft.com/office/drawing/2014/main" id="{2367DC33-930F-4B68-A6A0-882BD6EEFADF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051300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5" name="Line 62">
              <a:extLst>
                <a:ext uri="{FF2B5EF4-FFF2-40B4-BE49-F238E27FC236}">
                  <a16:creationId xmlns:a16="http://schemas.microsoft.com/office/drawing/2014/main" id="{4591CD4D-DF5C-420C-B0D5-C1E37BA94744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194175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" name="Line 63">
              <a:extLst>
                <a:ext uri="{FF2B5EF4-FFF2-40B4-BE49-F238E27FC236}">
                  <a16:creationId xmlns:a16="http://schemas.microsoft.com/office/drawing/2014/main" id="{9F47C4E3-DA86-45FD-B898-A0F9EC174D3E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338638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7" name="Line 64">
              <a:extLst>
                <a:ext uri="{FF2B5EF4-FFF2-40B4-BE49-F238E27FC236}">
                  <a16:creationId xmlns:a16="http://schemas.microsoft.com/office/drawing/2014/main" id="{C6161ABB-F20A-4558-AC16-FD59266AAD62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483100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8" name="Line 65">
              <a:extLst>
                <a:ext uri="{FF2B5EF4-FFF2-40B4-BE49-F238E27FC236}">
                  <a16:creationId xmlns:a16="http://schemas.microsoft.com/office/drawing/2014/main" id="{1D67868D-749B-4465-A63F-1486C3407ABE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627563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9" name="Line 66">
              <a:extLst>
                <a:ext uri="{FF2B5EF4-FFF2-40B4-BE49-F238E27FC236}">
                  <a16:creationId xmlns:a16="http://schemas.microsoft.com/office/drawing/2014/main" id="{CC921885-C1C6-4954-A6EB-9093652CB594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770438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0" name="Line 67">
              <a:extLst>
                <a:ext uri="{FF2B5EF4-FFF2-40B4-BE49-F238E27FC236}">
                  <a16:creationId xmlns:a16="http://schemas.microsoft.com/office/drawing/2014/main" id="{B9113E4A-043F-4E15-A44F-4973B012D182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914900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" name="Line 68">
              <a:extLst>
                <a:ext uri="{FF2B5EF4-FFF2-40B4-BE49-F238E27FC236}">
                  <a16:creationId xmlns:a16="http://schemas.microsoft.com/office/drawing/2014/main" id="{670ECD5C-B237-4D06-9F4D-B5C534264A27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5059363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2" name="Line 69">
              <a:extLst>
                <a:ext uri="{FF2B5EF4-FFF2-40B4-BE49-F238E27FC236}">
                  <a16:creationId xmlns:a16="http://schemas.microsoft.com/office/drawing/2014/main" id="{BF147DC1-6C10-46F3-BB8F-2C371E6BFF6F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5202238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3" name="Line 70">
              <a:extLst>
                <a:ext uri="{FF2B5EF4-FFF2-40B4-BE49-F238E27FC236}">
                  <a16:creationId xmlns:a16="http://schemas.microsoft.com/office/drawing/2014/main" id="{212631D2-7C04-430E-A5ED-9280AFF97E03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5489575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4" name="Line 71">
              <a:extLst>
                <a:ext uri="{FF2B5EF4-FFF2-40B4-BE49-F238E27FC236}">
                  <a16:creationId xmlns:a16="http://schemas.microsoft.com/office/drawing/2014/main" id="{2E02C889-7DF1-4828-AD77-929A96910AB8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5632450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5" name="Line 72">
              <a:extLst>
                <a:ext uri="{FF2B5EF4-FFF2-40B4-BE49-F238E27FC236}">
                  <a16:creationId xmlns:a16="http://schemas.microsoft.com/office/drawing/2014/main" id="{236C7EF8-F84F-4F88-8EC3-CD722D02B9BB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5776913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" name="Line 73">
              <a:extLst>
                <a:ext uri="{FF2B5EF4-FFF2-40B4-BE49-F238E27FC236}">
                  <a16:creationId xmlns:a16="http://schemas.microsoft.com/office/drawing/2014/main" id="{BB0E4E88-6DF8-48A2-9344-A94F9D2A684D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5921375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7" name="Line 74">
              <a:extLst>
                <a:ext uri="{FF2B5EF4-FFF2-40B4-BE49-F238E27FC236}">
                  <a16:creationId xmlns:a16="http://schemas.microsoft.com/office/drawing/2014/main" id="{4CAA7118-2F15-40FB-BB8F-1B3015E91916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6064250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8" name="Line 75">
              <a:extLst>
                <a:ext uri="{FF2B5EF4-FFF2-40B4-BE49-F238E27FC236}">
                  <a16:creationId xmlns:a16="http://schemas.microsoft.com/office/drawing/2014/main" id="{3089F4BD-28DF-42EA-8AA5-24F8C5447DAD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6208713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9" name="Line 76">
              <a:extLst>
                <a:ext uri="{FF2B5EF4-FFF2-40B4-BE49-F238E27FC236}">
                  <a16:creationId xmlns:a16="http://schemas.microsoft.com/office/drawing/2014/main" id="{6C9E9BE6-A0B1-4A25-BF97-9A19916F4245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6353175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0" name="Line 77">
              <a:extLst>
                <a:ext uri="{FF2B5EF4-FFF2-40B4-BE49-F238E27FC236}">
                  <a16:creationId xmlns:a16="http://schemas.microsoft.com/office/drawing/2014/main" id="{120331D6-4468-4E55-877F-9CE7A024160F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6497638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" name="Line 78">
              <a:extLst>
                <a:ext uri="{FF2B5EF4-FFF2-40B4-BE49-F238E27FC236}">
                  <a16:creationId xmlns:a16="http://schemas.microsoft.com/office/drawing/2014/main" id="{DEAE689D-A545-4780-BB1A-87741E6E8B03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6640513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2" name="Line 79">
              <a:extLst>
                <a:ext uri="{FF2B5EF4-FFF2-40B4-BE49-F238E27FC236}">
                  <a16:creationId xmlns:a16="http://schemas.microsoft.com/office/drawing/2014/main" id="{BA26C8F6-9128-456F-88FF-D0E582DCB511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6784975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3" name="Line 80">
              <a:extLst>
                <a:ext uri="{FF2B5EF4-FFF2-40B4-BE49-F238E27FC236}">
                  <a16:creationId xmlns:a16="http://schemas.microsoft.com/office/drawing/2014/main" id="{9ADBAC7F-382F-4539-B182-D9F376A762DA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6929438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4" name="Line 81">
              <a:extLst>
                <a:ext uri="{FF2B5EF4-FFF2-40B4-BE49-F238E27FC236}">
                  <a16:creationId xmlns:a16="http://schemas.microsoft.com/office/drawing/2014/main" id="{F74CF1E0-42B4-49F3-A040-881B61957DBE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7073900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5" name="Line 82">
              <a:extLst>
                <a:ext uri="{FF2B5EF4-FFF2-40B4-BE49-F238E27FC236}">
                  <a16:creationId xmlns:a16="http://schemas.microsoft.com/office/drawing/2014/main" id="{F92CF38E-E014-40A7-BA32-ADD8A8DDC366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7216775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6" name="Line 83">
              <a:extLst>
                <a:ext uri="{FF2B5EF4-FFF2-40B4-BE49-F238E27FC236}">
                  <a16:creationId xmlns:a16="http://schemas.microsoft.com/office/drawing/2014/main" id="{C0F97338-72E4-4CA8-B0EC-CCB79146B2B3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7361238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7" name="Line 84">
              <a:extLst>
                <a:ext uri="{FF2B5EF4-FFF2-40B4-BE49-F238E27FC236}">
                  <a16:creationId xmlns:a16="http://schemas.microsoft.com/office/drawing/2014/main" id="{72EA7E3A-A860-4BBA-B95A-5BA0143FCD2E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7505700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8" name="Line 85">
              <a:extLst>
                <a:ext uri="{FF2B5EF4-FFF2-40B4-BE49-F238E27FC236}">
                  <a16:creationId xmlns:a16="http://schemas.microsoft.com/office/drawing/2014/main" id="{2B3B6E98-97A9-44D8-8171-F9663AF9990C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7648575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9" name="Line 86">
              <a:extLst>
                <a:ext uri="{FF2B5EF4-FFF2-40B4-BE49-F238E27FC236}">
                  <a16:creationId xmlns:a16="http://schemas.microsoft.com/office/drawing/2014/main" id="{EE687D04-A2F1-4AE4-AF02-FFF7AB4B5855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7793038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0" name="Line 87">
              <a:extLst>
                <a:ext uri="{FF2B5EF4-FFF2-40B4-BE49-F238E27FC236}">
                  <a16:creationId xmlns:a16="http://schemas.microsoft.com/office/drawing/2014/main" id="{4F4989A1-2481-47F4-A745-A291F8584F4A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7937500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" name="Line 88">
              <a:extLst>
                <a:ext uri="{FF2B5EF4-FFF2-40B4-BE49-F238E27FC236}">
                  <a16:creationId xmlns:a16="http://schemas.microsoft.com/office/drawing/2014/main" id="{7BD7EFF4-15CB-4DE7-A05C-233334F91C84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8081963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" name="Line 89">
              <a:extLst>
                <a:ext uri="{FF2B5EF4-FFF2-40B4-BE49-F238E27FC236}">
                  <a16:creationId xmlns:a16="http://schemas.microsoft.com/office/drawing/2014/main" id="{DD356E9D-87FC-44E6-8808-42927D21306A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8224838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" name="Line 90">
              <a:extLst>
                <a:ext uri="{FF2B5EF4-FFF2-40B4-BE49-F238E27FC236}">
                  <a16:creationId xmlns:a16="http://schemas.microsoft.com/office/drawing/2014/main" id="{63D2EE87-F461-4CDA-96EB-DD071B8A909C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8369300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" name="Line 91">
              <a:extLst>
                <a:ext uri="{FF2B5EF4-FFF2-40B4-BE49-F238E27FC236}">
                  <a16:creationId xmlns:a16="http://schemas.microsoft.com/office/drawing/2014/main" id="{C0B801D1-07AA-4950-BE03-47950B176699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8513763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" name="Line 92">
              <a:extLst>
                <a:ext uri="{FF2B5EF4-FFF2-40B4-BE49-F238E27FC236}">
                  <a16:creationId xmlns:a16="http://schemas.microsoft.com/office/drawing/2014/main" id="{7D2F46D5-683A-4FDE-B60C-D507A26FDFF9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8656638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" name="Line 93">
              <a:extLst>
                <a:ext uri="{FF2B5EF4-FFF2-40B4-BE49-F238E27FC236}">
                  <a16:creationId xmlns:a16="http://schemas.microsoft.com/office/drawing/2014/main" id="{3D9ED844-E83D-485A-80E2-3C204A748551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8801100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" name="Line 94">
              <a:extLst>
                <a:ext uri="{FF2B5EF4-FFF2-40B4-BE49-F238E27FC236}">
                  <a16:creationId xmlns:a16="http://schemas.microsoft.com/office/drawing/2014/main" id="{C5B0820D-7E29-4A19-8B74-C0C2F85C7AAA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8945563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8" name="Line 95">
              <a:extLst>
                <a:ext uri="{FF2B5EF4-FFF2-40B4-BE49-F238E27FC236}">
                  <a16:creationId xmlns:a16="http://schemas.microsoft.com/office/drawing/2014/main" id="{D073B4B5-8B15-42BA-BF41-4CD3493D4F05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9090025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9" name="Line 96">
              <a:extLst>
                <a:ext uri="{FF2B5EF4-FFF2-40B4-BE49-F238E27FC236}">
                  <a16:creationId xmlns:a16="http://schemas.microsoft.com/office/drawing/2014/main" id="{FB793A48-A1A3-4A4A-AF19-B3952853C555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9232900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0" name="Line 97">
              <a:extLst>
                <a:ext uri="{FF2B5EF4-FFF2-40B4-BE49-F238E27FC236}">
                  <a16:creationId xmlns:a16="http://schemas.microsoft.com/office/drawing/2014/main" id="{B54C232B-D6E9-45C2-B74F-C039BCCBB515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9377363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1" name="Line 98">
              <a:extLst>
                <a:ext uri="{FF2B5EF4-FFF2-40B4-BE49-F238E27FC236}">
                  <a16:creationId xmlns:a16="http://schemas.microsoft.com/office/drawing/2014/main" id="{02F1D6E3-A727-485C-97A7-0A4D07646D2B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9521825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2" name="Line 99">
              <a:extLst>
                <a:ext uri="{FF2B5EF4-FFF2-40B4-BE49-F238E27FC236}">
                  <a16:creationId xmlns:a16="http://schemas.microsoft.com/office/drawing/2014/main" id="{F4031A21-B710-4CFF-A4ED-DD1CFB0184AE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1025525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3" name="Line 100">
              <a:extLst>
                <a:ext uri="{FF2B5EF4-FFF2-40B4-BE49-F238E27FC236}">
                  <a16:creationId xmlns:a16="http://schemas.microsoft.com/office/drawing/2014/main" id="{EC31537F-428D-43A3-B154-40778561BFB2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9666288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" name="Line 103">
              <a:extLst>
                <a:ext uri="{FF2B5EF4-FFF2-40B4-BE49-F238E27FC236}">
                  <a16:creationId xmlns:a16="http://schemas.microsoft.com/office/drawing/2014/main" id="{03AF1922-8C19-4C2B-A75C-FBDF041215C5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5346700" y="1260198"/>
              <a:ext cx="0" cy="5472113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grpSp>
          <p:nvGrpSpPr>
            <p:cNvPr id="124" name="グループ化 123">
              <a:extLst>
                <a:ext uri="{FF2B5EF4-FFF2-40B4-BE49-F238E27FC236}">
                  <a16:creationId xmlns:a16="http://schemas.microsoft.com/office/drawing/2014/main" id="{28A0D355-673B-42E3-894A-87D4E45617C3}"/>
                </a:ext>
              </a:extLst>
            </p:cNvPr>
            <p:cNvGrpSpPr/>
            <p:nvPr userDrawn="1"/>
          </p:nvGrpSpPr>
          <p:grpSpPr>
            <a:xfrm>
              <a:off x="593906" y="1404661"/>
              <a:ext cx="9504000" cy="5472112"/>
              <a:chOff x="881062" y="1385888"/>
              <a:chExt cx="8929688" cy="5472112"/>
            </a:xfrm>
          </p:grpSpPr>
          <p:sp>
            <p:nvSpPr>
              <p:cNvPr id="74" name="Line 4">
                <a:extLst>
                  <a:ext uri="{FF2B5EF4-FFF2-40B4-BE49-F238E27FC236}">
                    <a16:creationId xmlns:a16="http://schemas.microsoft.com/office/drawing/2014/main" id="{ED3E67C9-27BC-4272-B00C-CA29AD6FEF9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1062" y="6570663"/>
                <a:ext cx="892968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5" name="Line 5">
                <a:extLst>
                  <a:ext uri="{FF2B5EF4-FFF2-40B4-BE49-F238E27FC236}">
                    <a16:creationId xmlns:a16="http://schemas.microsoft.com/office/drawing/2014/main" id="{6745349F-81B3-4223-A6AE-EFB20C4D461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1062" y="6426201"/>
                <a:ext cx="892968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6" name="Line 6">
                <a:extLst>
                  <a:ext uri="{FF2B5EF4-FFF2-40B4-BE49-F238E27FC236}">
                    <a16:creationId xmlns:a16="http://schemas.microsoft.com/office/drawing/2014/main" id="{01A4BD4C-0996-4DFE-87FD-2E6A3228566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1062" y="6281738"/>
                <a:ext cx="892968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7" name="Line 7">
                <a:extLst>
                  <a:ext uri="{FF2B5EF4-FFF2-40B4-BE49-F238E27FC236}">
                    <a16:creationId xmlns:a16="http://schemas.microsoft.com/office/drawing/2014/main" id="{17D6288E-5768-48AA-A479-590937F03C8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1062" y="6137276"/>
                <a:ext cx="892968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8" name="Line 8">
                <a:extLst>
                  <a:ext uri="{FF2B5EF4-FFF2-40B4-BE49-F238E27FC236}">
                    <a16:creationId xmlns:a16="http://schemas.microsoft.com/office/drawing/2014/main" id="{970293D2-7B56-4A6B-8017-88B47F507A0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1062" y="5994401"/>
                <a:ext cx="892968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9" name="Line 9">
                <a:extLst>
                  <a:ext uri="{FF2B5EF4-FFF2-40B4-BE49-F238E27FC236}">
                    <a16:creationId xmlns:a16="http://schemas.microsoft.com/office/drawing/2014/main" id="{3AA1EA8A-C1C1-4493-8473-EE34B6B9FB1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1062" y="5849938"/>
                <a:ext cx="892968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0" name="Line 10">
                <a:extLst>
                  <a:ext uri="{FF2B5EF4-FFF2-40B4-BE49-F238E27FC236}">
                    <a16:creationId xmlns:a16="http://schemas.microsoft.com/office/drawing/2014/main" id="{AB0502EE-3088-4764-B89F-089E0AB0935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1062" y="5705476"/>
                <a:ext cx="892968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1" name="Line 11">
                <a:extLst>
                  <a:ext uri="{FF2B5EF4-FFF2-40B4-BE49-F238E27FC236}">
                    <a16:creationId xmlns:a16="http://schemas.microsoft.com/office/drawing/2014/main" id="{DB75B4C0-2A98-4F8F-8FE3-AE72A07BA0C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1062" y="5562601"/>
                <a:ext cx="892968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2" name="Line 12">
                <a:extLst>
                  <a:ext uri="{FF2B5EF4-FFF2-40B4-BE49-F238E27FC236}">
                    <a16:creationId xmlns:a16="http://schemas.microsoft.com/office/drawing/2014/main" id="{FD0BDE55-1681-4ADE-833B-2DDACA57573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1062" y="5418138"/>
                <a:ext cx="892968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3" name="Line 13">
                <a:extLst>
                  <a:ext uri="{FF2B5EF4-FFF2-40B4-BE49-F238E27FC236}">
                    <a16:creationId xmlns:a16="http://schemas.microsoft.com/office/drawing/2014/main" id="{CBDC9C49-34BE-4869-91C9-710B3DC780C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1062" y="5273676"/>
                <a:ext cx="892968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4" name="Line 14">
                <a:extLst>
                  <a:ext uri="{FF2B5EF4-FFF2-40B4-BE49-F238E27FC236}">
                    <a16:creationId xmlns:a16="http://schemas.microsoft.com/office/drawing/2014/main" id="{E13EA2CB-3144-4836-AE76-8DE8E10DF27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1062" y="5129213"/>
                <a:ext cx="892968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5" name="Line 15">
                <a:extLst>
                  <a:ext uri="{FF2B5EF4-FFF2-40B4-BE49-F238E27FC236}">
                    <a16:creationId xmlns:a16="http://schemas.microsoft.com/office/drawing/2014/main" id="{1194D918-3269-4A4B-9FAA-443F3178911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1062" y="4986338"/>
                <a:ext cx="892968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6" name="Line 16">
                <a:extLst>
                  <a:ext uri="{FF2B5EF4-FFF2-40B4-BE49-F238E27FC236}">
                    <a16:creationId xmlns:a16="http://schemas.microsoft.com/office/drawing/2014/main" id="{E38AEF2F-D3A2-47E3-AC05-ADF42C95E8E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1062" y="4841876"/>
                <a:ext cx="892968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7" name="Line 17">
                <a:extLst>
                  <a:ext uri="{FF2B5EF4-FFF2-40B4-BE49-F238E27FC236}">
                    <a16:creationId xmlns:a16="http://schemas.microsoft.com/office/drawing/2014/main" id="{FC0F6E07-A752-469E-9B82-6C57FA3BB4C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1062" y="4697413"/>
                <a:ext cx="892968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8" name="Line 18">
                <a:extLst>
                  <a:ext uri="{FF2B5EF4-FFF2-40B4-BE49-F238E27FC236}">
                    <a16:creationId xmlns:a16="http://schemas.microsoft.com/office/drawing/2014/main" id="{4E757295-36F2-4E7C-B511-0F1135BF25E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1062" y="4552951"/>
                <a:ext cx="892968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9" name="Line 19">
                <a:extLst>
                  <a:ext uri="{FF2B5EF4-FFF2-40B4-BE49-F238E27FC236}">
                    <a16:creationId xmlns:a16="http://schemas.microsoft.com/office/drawing/2014/main" id="{577EC59E-4974-411E-AC78-5BFB5159494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1062" y="4410076"/>
                <a:ext cx="892968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0" name="Line 20">
                <a:extLst>
                  <a:ext uri="{FF2B5EF4-FFF2-40B4-BE49-F238E27FC236}">
                    <a16:creationId xmlns:a16="http://schemas.microsoft.com/office/drawing/2014/main" id="{1C440A29-704B-44A2-BA4B-77428C02D11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1062" y="4265613"/>
                <a:ext cx="892968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1" name="Line 21">
                <a:extLst>
                  <a:ext uri="{FF2B5EF4-FFF2-40B4-BE49-F238E27FC236}">
                    <a16:creationId xmlns:a16="http://schemas.microsoft.com/office/drawing/2014/main" id="{7EA55C92-4E41-45E9-8C22-06F6AAA6E1C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1062" y="4121151"/>
                <a:ext cx="892968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2" name="Line 22">
                <a:extLst>
                  <a:ext uri="{FF2B5EF4-FFF2-40B4-BE49-F238E27FC236}">
                    <a16:creationId xmlns:a16="http://schemas.microsoft.com/office/drawing/2014/main" id="{10CE2B4B-011D-407D-B6EF-4F10E4D44CE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1062" y="3833813"/>
                <a:ext cx="892968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3" name="Line 23">
                <a:extLst>
                  <a:ext uri="{FF2B5EF4-FFF2-40B4-BE49-F238E27FC236}">
                    <a16:creationId xmlns:a16="http://schemas.microsoft.com/office/drawing/2014/main" id="{2D303A5A-109A-40F8-8085-F9E7F8B197F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1062" y="3689351"/>
                <a:ext cx="892968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4" name="Line 24">
                <a:extLst>
                  <a:ext uri="{FF2B5EF4-FFF2-40B4-BE49-F238E27FC236}">
                    <a16:creationId xmlns:a16="http://schemas.microsoft.com/office/drawing/2014/main" id="{AD12492D-2AA5-4D37-B469-FA29361D27C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1062" y="3544888"/>
                <a:ext cx="892968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5" name="Line 25">
                <a:extLst>
                  <a:ext uri="{FF2B5EF4-FFF2-40B4-BE49-F238E27FC236}">
                    <a16:creationId xmlns:a16="http://schemas.microsoft.com/office/drawing/2014/main" id="{3971B98E-6F40-4037-AFA6-16DEFA2429D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1062" y="3402013"/>
                <a:ext cx="892968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6" name="Line 26">
                <a:extLst>
                  <a:ext uri="{FF2B5EF4-FFF2-40B4-BE49-F238E27FC236}">
                    <a16:creationId xmlns:a16="http://schemas.microsoft.com/office/drawing/2014/main" id="{AE88A0C9-DC85-4C58-8054-004B6B8CE40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1062" y="3257551"/>
                <a:ext cx="892968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7" name="Line 27">
                <a:extLst>
                  <a:ext uri="{FF2B5EF4-FFF2-40B4-BE49-F238E27FC236}">
                    <a16:creationId xmlns:a16="http://schemas.microsoft.com/office/drawing/2014/main" id="{8DE82CBA-2163-4F71-BFE8-D55BE1629F0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1062" y="3113088"/>
                <a:ext cx="892968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8" name="Line 28">
                <a:extLst>
                  <a:ext uri="{FF2B5EF4-FFF2-40B4-BE49-F238E27FC236}">
                    <a16:creationId xmlns:a16="http://schemas.microsoft.com/office/drawing/2014/main" id="{170EA35E-51DF-4522-A33A-46A5EDD695D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1062" y="2970213"/>
                <a:ext cx="892968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9" name="Line 29">
                <a:extLst>
                  <a:ext uri="{FF2B5EF4-FFF2-40B4-BE49-F238E27FC236}">
                    <a16:creationId xmlns:a16="http://schemas.microsoft.com/office/drawing/2014/main" id="{29296C2C-3237-4D16-9C01-DFA70EA8EE0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1062" y="2825751"/>
                <a:ext cx="892968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0" name="Line 30">
                <a:extLst>
                  <a:ext uri="{FF2B5EF4-FFF2-40B4-BE49-F238E27FC236}">
                    <a16:creationId xmlns:a16="http://schemas.microsoft.com/office/drawing/2014/main" id="{11F720EC-33BE-4B72-8D95-12DBFE9624E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1062" y="2681288"/>
                <a:ext cx="892968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1" name="Line 31">
                <a:extLst>
                  <a:ext uri="{FF2B5EF4-FFF2-40B4-BE49-F238E27FC236}">
                    <a16:creationId xmlns:a16="http://schemas.microsoft.com/office/drawing/2014/main" id="{29D0852D-C183-46B2-8E54-F25A1883942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1062" y="2536826"/>
                <a:ext cx="892968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2" name="Line 32">
                <a:extLst>
                  <a:ext uri="{FF2B5EF4-FFF2-40B4-BE49-F238E27FC236}">
                    <a16:creationId xmlns:a16="http://schemas.microsoft.com/office/drawing/2014/main" id="{C2272E7F-489E-4925-B790-23EB1E4D28A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1062" y="2393951"/>
                <a:ext cx="892968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3" name="Line 33">
                <a:extLst>
                  <a:ext uri="{FF2B5EF4-FFF2-40B4-BE49-F238E27FC236}">
                    <a16:creationId xmlns:a16="http://schemas.microsoft.com/office/drawing/2014/main" id="{BAC9BCB8-98B4-45A8-85C2-B54CACC12BB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1062" y="2249488"/>
                <a:ext cx="892968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4" name="Line 34">
                <a:extLst>
                  <a:ext uri="{FF2B5EF4-FFF2-40B4-BE49-F238E27FC236}">
                    <a16:creationId xmlns:a16="http://schemas.microsoft.com/office/drawing/2014/main" id="{E2F6F5E4-D1B4-4726-9A6E-131DE98F91D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1062" y="2105026"/>
                <a:ext cx="892968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5" name="Line 35">
                <a:extLst>
                  <a:ext uri="{FF2B5EF4-FFF2-40B4-BE49-F238E27FC236}">
                    <a16:creationId xmlns:a16="http://schemas.microsoft.com/office/drawing/2014/main" id="{225B55C8-426A-4F22-82B9-EAFB0F1FC27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1062" y="1960563"/>
                <a:ext cx="892968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6" name="Line 36">
                <a:extLst>
                  <a:ext uri="{FF2B5EF4-FFF2-40B4-BE49-F238E27FC236}">
                    <a16:creationId xmlns:a16="http://schemas.microsoft.com/office/drawing/2014/main" id="{6672C5D8-CEE1-4BB4-8393-0A109D728CE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1062" y="1817688"/>
                <a:ext cx="892968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7" name="Line 37">
                <a:extLst>
                  <a:ext uri="{FF2B5EF4-FFF2-40B4-BE49-F238E27FC236}">
                    <a16:creationId xmlns:a16="http://schemas.microsoft.com/office/drawing/2014/main" id="{BE2BB503-7643-46A6-B898-80793E19C9A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1062" y="1673226"/>
                <a:ext cx="892968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8" name="Line 38">
                <a:extLst>
                  <a:ext uri="{FF2B5EF4-FFF2-40B4-BE49-F238E27FC236}">
                    <a16:creationId xmlns:a16="http://schemas.microsoft.com/office/drawing/2014/main" id="{120079D5-6DC1-414D-8C06-85ED429B0B0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1062" y="1528763"/>
                <a:ext cx="892968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9" name="Line 39">
                <a:extLst>
                  <a:ext uri="{FF2B5EF4-FFF2-40B4-BE49-F238E27FC236}">
                    <a16:creationId xmlns:a16="http://schemas.microsoft.com/office/drawing/2014/main" id="{7B2ECEF7-0CF9-4C5D-A3E9-55A13786063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1062" y="1385888"/>
                <a:ext cx="892968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" name="Line 102">
                <a:extLst>
                  <a:ext uri="{FF2B5EF4-FFF2-40B4-BE49-F238E27FC236}">
                    <a16:creationId xmlns:a16="http://schemas.microsoft.com/office/drawing/2014/main" id="{1D7A3248-BBD6-40A0-BA60-BC571CDD901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1062" y="3978275"/>
                <a:ext cx="892968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grpSp>
            <p:nvGrpSpPr>
              <p:cNvPr id="118" name="グループ化 117">
                <a:extLst>
                  <a:ext uri="{FF2B5EF4-FFF2-40B4-BE49-F238E27FC236}">
                    <a16:creationId xmlns:a16="http://schemas.microsoft.com/office/drawing/2014/main" id="{C4A8529E-22CD-49AD-904C-239C120B185F}"/>
                  </a:ext>
                </a:extLst>
              </p:cNvPr>
              <p:cNvGrpSpPr/>
              <p:nvPr userDrawn="1"/>
            </p:nvGrpSpPr>
            <p:grpSpPr>
              <a:xfrm>
                <a:off x="881062" y="6714000"/>
                <a:ext cx="8929688" cy="144000"/>
                <a:chOff x="881062" y="6858000"/>
                <a:chExt cx="8929688" cy="144000"/>
              </a:xfrm>
            </p:grpSpPr>
            <p:sp>
              <p:nvSpPr>
                <p:cNvPr id="116" name="Line 4">
                  <a:extLst>
                    <a:ext uri="{FF2B5EF4-FFF2-40B4-BE49-F238E27FC236}">
                      <a16:creationId xmlns:a16="http://schemas.microsoft.com/office/drawing/2014/main" id="{402903CB-B507-4066-9134-C1D5CFC21091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auto">
                <a:xfrm>
                  <a:off x="881062" y="6858000"/>
                  <a:ext cx="8929688" cy="0"/>
                </a:xfrm>
                <a:prstGeom prst="line">
                  <a:avLst/>
                </a:prstGeom>
                <a:noFill/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17" name="Line 4">
                  <a:extLst>
                    <a:ext uri="{FF2B5EF4-FFF2-40B4-BE49-F238E27FC236}">
                      <a16:creationId xmlns:a16="http://schemas.microsoft.com/office/drawing/2014/main" id="{1D7F0395-EBA2-44A0-824B-34FA283DDE7B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auto">
                <a:xfrm>
                  <a:off x="881062" y="7002000"/>
                  <a:ext cx="8929688" cy="0"/>
                </a:xfrm>
                <a:prstGeom prst="line">
                  <a:avLst/>
                </a:prstGeom>
                <a:noFill/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</p:grpSp>
        <p:sp>
          <p:nvSpPr>
            <p:cNvPr id="119" name="Line 99">
              <a:extLst>
                <a:ext uri="{FF2B5EF4-FFF2-40B4-BE49-F238E27FC236}">
                  <a16:creationId xmlns:a16="http://schemas.microsoft.com/office/drawing/2014/main" id="{9E65657D-4235-4748-9913-7F7175549388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882000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1" name="Line 99">
              <a:extLst>
                <a:ext uri="{FF2B5EF4-FFF2-40B4-BE49-F238E27FC236}">
                  <a16:creationId xmlns:a16="http://schemas.microsoft.com/office/drawing/2014/main" id="{A500CD90-3538-4FD9-9507-8C799046E7FE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738000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2" name="Line 100">
              <a:extLst>
                <a:ext uri="{FF2B5EF4-FFF2-40B4-BE49-F238E27FC236}">
                  <a16:creationId xmlns:a16="http://schemas.microsoft.com/office/drawing/2014/main" id="{E89541B3-962E-45B5-A122-E883EBD2F347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9810402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3" name="Line 100">
              <a:extLst>
                <a:ext uri="{FF2B5EF4-FFF2-40B4-BE49-F238E27FC236}">
                  <a16:creationId xmlns:a16="http://schemas.microsoft.com/office/drawing/2014/main" id="{426A0577-3288-42D6-A84C-BAF37D0E19E0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9954418" y="1260197"/>
              <a:ext cx="0" cy="57600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414205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96" r:id="rId3"/>
  </p:sldLayoutIdLst>
  <p:hf sldNum="0" hdr="0" ftr="0"/>
  <p:txStyles>
    <p:titleStyle>
      <a:lvl1pPr algn="l" defTabSz="829544" rtl="0" eaLnBrk="1" latinLnBrk="0" hangingPunct="1">
        <a:lnSpc>
          <a:spcPct val="90000"/>
        </a:lnSpc>
        <a:spcBef>
          <a:spcPct val="0"/>
        </a:spcBef>
        <a:buNone/>
        <a:defRPr kumimoji="1" sz="399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7386" indent="-207386" algn="l" defTabSz="829544" rtl="0" eaLnBrk="1" latinLnBrk="0" hangingPunct="1">
        <a:lnSpc>
          <a:spcPct val="90000"/>
        </a:lnSpc>
        <a:spcBef>
          <a:spcPts val="907"/>
        </a:spcBef>
        <a:buFont typeface="Arial" panose="020B0604020202020204" pitchFamily="34" charset="0"/>
        <a:buChar char="•"/>
        <a:defRPr kumimoji="1" sz="2540" kern="1200">
          <a:solidFill>
            <a:schemeClr val="tx1"/>
          </a:solidFill>
          <a:latin typeface="+mn-lt"/>
          <a:ea typeface="+mn-ea"/>
          <a:cs typeface="+mn-cs"/>
        </a:defRPr>
      </a:lvl1pPr>
      <a:lvl2pPr marL="622158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kumimoji="1" sz="2177" kern="1200">
          <a:solidFill>
            <a:schemeClr val="tx1"/>
          </a:solidFill>
          <a:latin typeface="+mn-lt"/>
          <a:ea typeface="+mn-ea"/>
          <a:cs typeface="+mn-cs"/>
        </a:defRPr>
      </a:lvl2pPr>
      <a:lvl3pPr marL="1036930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kumimoji="1" sz="1814" kern="1200">
          <a:solidFill>
            <a:schemeClr val="tx1"/>
          </a:solidFill>
          <a:latin typeface="+mn-lt"/>
          <a:ea typeface="+mn-ea"/>
          <a:cs typeface="+mn-cs"/>
        </a:defRPr>
      </a:lvl3pPr>
      <a:lvl4pPr marL="1451701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kumimoji="1" sz="1633" kern="1200">
          <a:solidFill>
            <a:schemeClr val="tx1"/>
          </a:solidFill>
          <a:latin typeface="+mn-lt"/>
          <a:ea typeface="+mn-ea"/>
          <a:cs typeface="+mn-cs"/>
        </a:defRPr>
      </a:lvl4pPr>
      <a:lvl5pPr marL="1866473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kumimoji="1" sz="1633" kern="1200">
          <a:solidFill>
            <a:schemeClr val="tx1"/>
          </a:solidFill>
          <a:latin typeface="+mn-lt"/>
          <a:ea typeface="+mn-ea"/>
          <a:cs typeface="+mn-cs"/>
        </a:defRPr>
      </a:lvl5pPr>
      <a:lvl6pPr marL="2281245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kumimoji="1"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696017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kumimoji="1"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3110789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kumimoji="1"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525561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kumimoji="1" sz="16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29544" rtl="0" eaLnBrk="1" latinLnBrk="0" hangingPunct="1">
        <a:defRPr kumimoji="1" sz="1633" kern="1200">
          <a:solidFill>
            <a:schemeClr val="tx1"/>
          </a:solidFill>
          <a:latin typeface="+mn-lt"/>
          <a:ea typeface="+mn-ea"/>
          <a:cs typeface="+mn-cs"/>
        </a:defRPr>
      </a:lvl1pPr>
      <a:lvl2pPr marL="414772" algn="l" defTabSz="829544" rtl="0" eaLnBrk="1" latinLnBrk="0" hangingPunct="1">
        <a:defRPr kumimoji="1" sz="1633" kern="1200">
          <a:solidFill>
            <a:schemeClr val="tx1"/>
          </a:solidFill>
          <a:latin typeface="+mn-lt"/>
          <a:ea typeface="+mn-ea"/>
          <a:cs typeface="+mn-cs"/>
        </a:defRPr>
      </a:lvl2pPr>
      <a:lvl3pPr marL="829544" algn="l" defTabSz="829544" rtl="0" eaLnBrk="1" latinLnBrk="0" hangingPunct="1">
        <a:defRPr kumimoji="1" sz="1633" kern="1200">
          <a:solidFill>
            <a:schemeClr val="tx1"/>
          </a:solidFill>
          <a:latin typeface="+mn-lt"/>
          <a:ea typeface="+mn-ea"/>
          <a:cs typeface="+mn-cs"/>
        </a:defRPr>
      </a:lvl3pPr>
      <a:lvl4pPr marL="1244316" algn="l" defTabSz="829544" rtl="0" eaLnBrk="1" latinLnBrk="0" hangingPunct="1">
        <a:defRPr kumimoji="1" sz="1633" kern="1200">
          <a:solidFill>
            <a:schemeClr val="tx1"/>
          </a:solidFill>
          <a:latin typeface="+mn-lt"/>
          <a:ea typeface="+mn-ea"/>
          <a:cs typeface="+mn-cs"/>
        </a:defRPr>
      </a:lvl4pPr>
      <a:lvl5pPr marL="1659087" algn="l" defTabSz="829544" rtl="0" eaLnBrk="1" latinLnBrk="0" hangingPunct="1">
        <a:defRPr kumimoji="1" sz="1633" kern="1200">
          <a:solidFill>
            <a:schemeClr val="tx1"/>
          </a:solidFill>
          <a:latin typeface="+mn-lt"/>
          <a:ea typeface="+mn-ea"/>
          <a:cs typeface="+mn-cs"/>
        </a:defRPr>
      </a:lvl5pPr>
      <a:lvl6pPr marL="2073859" algn="l" defTabSz="829544" rtl="0" eaLnBrk="1" latinLnBrk="0" hangingPunct="1">
        <a:defRPr kumimoji="1"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488631" algn="l" defTabSz="829544" rtl="0" eaLnBrk="1" latinLnBrk="0" hangingPunct="1">
        <a:defRPr kumimoji="1"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2903403" algn="l" defTabSz="829544" rtl="0" eaLnBrk="1" latinLnBrk="0" hangingPunct="1">
        <a:defRPr kumimoji="1"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318175" algn="l" defTabSz="829544" rtl="0" eaLnBrk="1" latinLnBrk="0" hangingPunct="1">
        <a:defRPr kumimoji="1" sz="16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608">
          <p15:clr>
            <a:srgbClr val="F26B43"/>
          </p15:clr>
        </p15:guide>
        <p15:guide id="2" pos="3367">
          <p15:clr>
            <a:srgbClr val="F26B43"/>
          </p15:clr>
        </p15:guide>
        <p15:guide id="3" pos="374">
          <p15:clr>
            <a:srgbClr val="F26B43"/>
          </p15:clr>
        </p15:guide>
        <p15:guide id="4" pos="6361">
          <p15:clr>
            <a:srgbClr val="F26B43"/>
          </p15:clr>
        </p15:guide>
        <p15:guide id="5" orient="horz" pos="793">
          <p15:clr>
            <a:srgbClr val="F26B43"/>
          </p15:clr>
        </p15:guide>
        <p15:guide id="6" orient="horz" pos="442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3C3909EA-94EA-E412-B5B3-E130A307DA7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56685" y="218160"/>
            <a:ext cx="8849537" cy="282575"/>
          </a:xfrm>
        </p:spPr>
        <p:txBody>
          <a:bodyPr/>
          <a:lstStyle/>
          <a:p>
            <a:r>
              <a:rPr kumimoji="1" lang="ja-JP" altLang="en-US" sz="1300" dirty="0" smtClean="0"/>
              <a:t>令和４年度（第２次補正</a:t>
            </a:r>
            <a:r>
              <a:rPr kumimoji="1" lang="ja-JP" altLang="en-US" sz="1300" dirty="0"/>
              <a:t>予算</a:t>
            </a:r>
            <a:r>
              <a:rPr kumimoji="1" lang="ja-JP" altLang="en-US" sz="1300" dirty="0" smtClean="0"/>
              <a:t>）</a:t>
            </a:r>
            <a:r>
              <a:rPr lang="ja-JP" altLang="en-US" sz="1400" dirty="0"/>
              <a:t> </a:t>
            </a:r>
            <a:r>
              <a:rPr kumimoji="1" lang="ja-JP" altLang="en-US" sz="1400" dirty="0" smtClean="0"/>
              <a:t>再エネ</a:t>
            </a:r>
            <a:r>
              <a:rPr kumimoji="1" lang="en-US" altLang="ja-JP" sz="1400" dirty="0"/>
              <a:t>×</a:t>
            </a:r>
            <a:r>
              <a:rPr kumimoji="1" lang="ja-JP" altLang="en-US" sz="1400" dirty="0"/>
              <a:t>電動車の同時導入による脱炭素型カーシェア・防災拠点化促進事業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244CC8E-8F10-4FE0-43FF-4F5996B5927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54099" y="5179460"/>
            <a:ext cx="3986519" cy="301438"/>
          </a:xfrm>
        </p:spPr>
        <p:txBody>
          <a:bodyPr>
            <a:normAutofit/>
          </a:bodyPr>
          <a:lstStyle/>
          <a:p>
            <a:r>
              <a:rPr kumimoji="1" lang="ja-JP" altLang="en-US" sz="1100" dirty="0"/>
              <a:t>　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4753AEC-C132-8F53-5BF6-52E80C3EA80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sz="1100" dirty="0"/>
              <a:t>代表事業者　　　</a:t>
            </a:r>
            <a:endParaRPr kumimoji="1" lang="en-US" altLang="ja-JP" sz="11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sz="1100" dirty="0"/>
              <a:t>共同</a:t>
            </a:r>
            <a:r>
              <a:rPr kumimoji="1" lang="ja-JP" altLang="en-US" sz="1100" dirty="0" smtClean="0"/>
              <a:t>事業者　　　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7B8CCDD-C97D-8281-0180-92319BBCF23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316653" y="1328047"/>
            <a:ext cx="8302642" cy="913051"/>
          </a:xfrm>
        </p:spPr>
        <p:txBody>
          <a:bodyPr/>
          <a:lstStyle/>
          <a:p>
            <a:pPr marL="0" indent="0">
              <a:buNone/>
            </a:pPr>
            <a:endParaRPr kumimoji="1" lang="en-US" altLang="ja-JP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938C9951-7A97-78E2-CEBC-C13017EC9F6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F39AD05D-76E2-30F4-05DF-950360624FE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kumimoji="1" lang="ja-JP" altLang="en-US" dirty="0"/>
              <a:t>　</a:t>
            </a:r>
          </a:p>
        </p:txBody>
      </p:sp>
      <p:sp>
        <p:nvSpPr>
          <p:cNvPr id="9" name="テキスト プレースホルダー 8">
            <a:extLst>
              <a:ext uri="{FF2B5EF4-FFF2-40B4-BE49-F238E27FC236}">
                <a16:creationId xmlns:a16="http://schemas.microsoft.com/office/drawing/2014/main" id="{3E8A2E2B-38A4-FDBB-C071-79BBBAAFFBF3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>
            <a:normAutofit/>
          </a:bodyPr>
          <a:lstStyle/>
          <a:p>
            <a:endParaRPr kumimoji="1" lang="ja-JP" altLang="en-US" sz="1100" dirty="0"/>
          </a:p>
        </p:txBody>
      </p:sp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0D50EDE1-EBE1-074C-7065-A0D399535B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136793"/>
              </p:ext>
            </p:extLst>
          </p:nvPr>
        </p:nvGraphicFramePr>
        <p:xfrm>
          <a:off x="5264468" y="5811136"/>
          <a:ext cx="4368483" cy="8055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9237">
                  <a:extLst>
                    <a:ext uri="{9D8B030D-6E8A-4147-A177-3AD203B41FA5}">
                      <a16:colId xmlns:a16="http://schemas.microsoft.com/office/drawing/2014/main" val="2264585669"/>
                    </a:ext>
                  </a:extLst>
                </a:gridCol>
                <a:gridCol w="589237">
                  <a:extLst>
                    <a:ext uri="{9D8B030D-6E8A-4147-A177-3AD203B41FA5}">
                      <a16:colId xmlns:a16="http://schemas.microsoft.com/office/drawing/2014/main" val="1035306736"/>
                    </a:ext>
                  </a:extLst>
                </a:gridCol>
                <a:gridCol w="711149">
                  <a:extLst>
                    <a:ext uri="{9D8B030D-6E8A-4147-A177-3AD203B41FA5}">
                      <a16:colId xmlns:a16="http://schemas.microsoft.com/office/drawing/2014/main" val="3551457141"/>
                    </a:ext>
                  </a:extLst>
                </a:gridCol>
                <a:gridCol w="589237">
                  <a:extLst>
                    <a:ext uri="{9D8B030D-6E8A-4147-A177-3AD203B41FA5}">
                      <a16:colId xmlns:a16="http://schemas.microsoft.com/office/drawing/2014/main" val="1500428224"/>
                    </a:ext>
                  </a:extLst>
                </a:gridCol>
                <a:gridCol w="589237">
                  <a:extLst>
                    <a:ext uri="{9D8B030D-6E8A-4147-A177-3AD203B41FA5}">
                      <a16:colId xmlns:a16="http://schemas.microsoft.com/office/drawing/2014/main" val="1729039580"/>
                    </a:ext>
                  </a:extLst>
                </a:gridCol>
                <a:gridCol w="711149">
                  <a:extLst>
                    <a:ext uri="{9D8B030D-6E8A-4147-A177-3AD203B41FA5}">
                      <a16:colId xmlns:a16="http://schemas.microsoft.com/office/drawing/2014/main" val="579925199"/>
                    </a:ext>
                  </a:extLst>
                </a:gridCol>
                <a:gridCol w="589237">
                  <a:extLst>
                    <a:ext uri="{9D8B030D-6E8A-4147-A177-3AD203B41FA5}">
                      <a16:colId xmlns:a16="http://schemas.microsoft.com/office/drawing/2014/main" val="1159791936"/>
                    </a:ext>
                  </a:extLst>
                </a:gridCol>
              </a:tblGrid>
              <a:tr h="1861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zh-TW" altLang="en-US" sz="1050" u="none" strike="noStrike" dirty="0">
                          <a:effectLst/>
                        </a:rPr>
                        <a:t>導入設備台数</a:t>
                      </a:r>
                      <a:endParaRPr lang="zh-TW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4029709"/>
                  </a:ext>
                </a:extLst>
              </a:tr>
              <a:tr h="3836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EV</a:t>
                      </a:r>
                      <a:br>
                        <a:rPr lang="en-US" sz="1050" u="none" strike="noStrike">
                          <a:effectLst/>
                        </a:rPr>
                      </a:br>
                      <a:r>
                        <a:rPr lang="en-US" sz="1050" u="none" strike="noStrike">
                          <a:effectLst/>
                        </a:rPr>
                        <a:t>（</a:t>
                      </a:r>
                      <a:r>
                        <a:rPr lang="ja-JP" altLang="en-US" sz="1050" u="none" strike="noStrike">
                          <a:effectLst/>
                        </a:rPr>
                        <a:t>台）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PHV</a:t>
                      </a:r>
                      <a:br>
                        <a:rPr lang="en-US" sz="1050" u="none" strike="noStrike">
                          <a:effectLst/>
                        </a:rPr>
                      </a:br>
                      <a:r>
                        <a:rPr lang="en-US" sz="1050" u="none" strike="noStrike">
                          <a:effectLst/>
                        </a:rPr>
                        <a:t>（</a:t>
                      </a:r>
                      <a:r>
                        <a:rPr lang="ja-JP" altLang="en-US" sz="1050" u="none" strike="noStrike">
                          <a:effectLst/>
                        </a:rPr>
                        <a:t>台）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 dirty="0">
                          <a:effectLst/>
                        </a:rPr>
                        <a:t>再エネ設備</a:t>
                      </a:r>
                      <a:br>
                        <a:rPr lang="ja-JP" altLang="en-US" sz="1050" u="none" strike="noStrike" dirty="0">
                          <a:effectLst/>
                        </a:rPr>
                      </a:br>
                      <a:r>
                        <a:rPr lang="ja-JP" altLang="en-US" sz="1050" u="none" strike="noStrike" dirty="0">
                          <a:effectLst/>
                        </a:rPr>
                        <a:t>（基）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50" u="none" strike="noStrike" dirty="0">
                          <a:effectLst/>
                        </a:rPr>
                        <a:t>発電容量</a:t>
                      </a:r>
                      <a:br>
                        <a:rPr lang="zh-TW" altLang="en-US" sz="1050" u="none" strike="noStrike" dirty="0">
                          <a:effectLst/>
                        </a:rPr>
                      </a:br>
                      <a:r>
                        <a:rPr lang="zh-TW" altLang="en-US" sz="1050" u="none" strike="noStrike" dirty="0">
                          <a:effectLst/>
                        </a:rPr>
                        <a:t>（</a:t>
                      </a:r>
                      <a:r>
                        <a:rPr lang="en-US" altLang="zh-TW" sz="1050" u="none" strike="noStrike" dirty="0">
                          <a:effectLst/>
                        </a:rPr>
                        <a:t>KW</a:t>
                      </a:r>
                      <a:r>
                        <a:rPr lang="zh-TW" altLang="en-US" sz="1050" u="none" strike="noStrike" dirty="0">
                          <a:effectLst/>
                        </a:rPr>
                        <a:t>）</a:t>
                      </a:r>
                      <a:endParaRPr lang="zh-TW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V2H</a:t>
                      </a:r>
                      <a:br>
                        <a:rPr lang="en-US" sz="1050" u="none" strike="noStrike">
                          <a:effectLst/>
                        </a:rPr>
                      </a:br>
                      <a:r>
                        <a:rPr lang="en-US" sz="1050" u="none" strike="noStrike">
                          <a:effectLst/>
                        </a:rPr>
                        <a:t>（</a:t>
                      </a:r>
                      <a:r>
                        <a:rPr lang="ja-JP" altLang="en-US" sz="1050" u="none" strike="noStrike">
                          <a:effectLst/>
                        </a:rPr>
                        <a:t>基）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50" u="none" strike="noStrike" dirty="0">
                          <a:effectLst/>
                        </a:rPr>
                        <a:t>外部給電器</a:t>
                      </a:r>
                      <a:br>
                        <a:rPr lang="zh-TW" altLang="en-US" sz="1050" u="none" strike="noStrike" dirty="0">
                          <a:effectLst/>
                        </a:rPr>
                      </a:br>
                      <a:r>
                        <a:rPr lang="zh-TW" altLang="en-US" sz="1050" u="none" strike="noStrike" dirty="0">
                          <a:effectLst/>
                        </a:rPr>
                        <a:t>（基）</a:t>
                      </a:r>
                      <a:endParaRPr lang="zh-TW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50" u="none" strike="noStrike" dirty="0">
                          <a:effectLst/>
                        </a:rPr>
                        <a:t>充電設備</a:t>
                      </a:r>
                      <a:br>
                        <a:rPr lang="zh-TW" altLang="en-US" sz="1050" u="none" strike="noStrike" dirty="0">
                          <a:effectLst/>
                        </a:rPr>
                      </a:br>
                      <a:r>
                        <a:rPr lang="zh-TW" altLang="en-US" sz="1050" u="none" strike="noStrike" dirty="0">
                          <a:effectLst/>
                        </a:rPr>
                        <a:t>（基）</a:t>
                      </a:r>
                      <a:endParaRPr lang="zh-TW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17051447"/>
                  </a:ext>
                </a:extLst>
              </a:tr>
              <a:tr h="235796">
                <a:tc>
                  <a:txBody>
                    <a:bodyPr/>
                    <a:lstStyle/>
                    <a:p>
                      <a:pPr algn="ctr" fontAlgn="ctr"/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633393503"/>
                  </a:ext>
                </a:extLst>
              </a:tr>
            </a:tbl>
          </a:graphicData>
        </a:graphic>
      </p:graphicFrame>
      <p:sp>
        <p:nvSpPr>
          <p:cNvPr id="12" name="テキスト プレースホルダー 37">
            <a:extLst>
              <a:ext uri="{FF2B5EF4-FFF2-40B4-BE49-F238E27FC236}">
                <a16:creationId xmlns:a16="http://schemas.microsoft.com/office/drawing/2014/main" id="{D0B2CA7A-2897-6BB2-54ED-398A4067FEF8}"/>
              </a:ext>
            </a:extLst>
          </p:cNvPr>
          <p:cNvSpPr txBox="1">
            <a:spLocks/>
          </p:cNvSpPr>
          <p:nvPr/>
        </p:nvSpPr>
        <p:spPr>
          <a:xfrm>
            <a:off x="273049" y="6100651"/>
            <a:ext cx="1242930" cy="295816"/>
          </a:xfrm>
        </p:spPr>
        <p:txBody>
          <a:bodyPr tIns="36000" bIns="36000" anchor="ctr">
            <a:normAutofit/>
          </a:bodyPr>
          <a:lstStyle>
            <a:lvl1pPr marL="0" indent="0" algn="l" defTabSz="829544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sz="1175" kern="1200">
                <a:solidFill>
                  <a:schemeClr val="tx1">
                    <a:lumMod val="90000"/>
                    <a:lumOff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22158" indent="-207386" algn="l" defTabSz="829544" rtl="0" eaLnBrk="1" latinLnBrk="0" hangingPunct="1">
              <a:lnSpc>
                <a:spcPct val="90000"/>
              </a:lnSpc>
              <a:spcBef>
                <a:spcPts val="454"/>
              </a:spcBef>
              <a:buFont typeface="Arial" panose="020B0604020202020204" pitchFamily="34" charset="0"/>
              <a:buChar char="•"/>
              <a:defRPr kumimoji="1" sz="21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6930" indent="-207386" algn="l" defTabSz="829544" rtl="0" eaLnBrk="1" latinLnBrk="0" hangingPunct="1">
              <a:lnSpc>
                <a:spcPct val="90000"/>
              </a:lnSpc>
              <a:spcBef>
                <a:spcPts val="454"/>
              </a:spcBef>
              <a:buFont typeface="Arial" panose="020B0604020202020204" pitchFamily="34" charset="0"/>
              <a:buChar char="•"/>
              <a:defRPr kumimoji="1" sz="18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51701" indent="-207386" algn="l" defTabSz="829544" rtl="0" eaLnBrk="1" latinLnBrk="0" hangingPunct="1">
              <a:lnSpc>
                <a:spcPct val="90000"/>
              </a:lnSpc>
              <a:spcBef>
                <a:spcPts val="454"/>
              </a:spcBef>
              <a:buFont typeface="Arial" panose="020B0604020202020204" pitchFamily="34" charset="0"/>
              <a:buChar char="•"/>
              <a:defRPr kumimoji="1" sz="16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66473" indent="-207386" algn="l" defTabSz="829544" rtl="0" eaLnBrk="1" latinLnBrk="0" hangingPunct="1">
              <a:lnSpc>
                <a:spcPct val="90000"/>
              </a:lnSpc>
              <a:spcBef>
                <a:spcPts val="454"/>
              </a:spcBef>
              <a:buFont typeface="Arial" panose="020B0604020202020204" pitchFamily="34" charset="0"/>
              <a:buChar char="•"/>
              <a:defRPr kumimoji="1" sz="16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1245" indent="-207386" algn="l" defTabSz="829544" rtl="0" eaLnBrk="1" latinLnBrk="0" hangingPunct="1">
              <a:lnSpc>
                <a:spcPct val="90000"/>
              </a:lnSpc>
              <a:spcBef>
                <a:spcPts val="454"/>
              </a:spcBef>
              <a:buFont typeface="Arial" panose="020B0604020202020204" pitchFamily="34" charset="0"/>
              <a:buChar char="•"/>
              <a:defRPr kumimoji="1" sz="16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96017" indent="-207386" algn="l" defTabSz="829544" rtl="0" eaLnBrk="1" latinLnBrk="0" hangingPunct="1">
              <a:lnSpc>
                <a:spcPct val="90000"/>
              </a:lnSpc>
              <a:spcBef>
                <a:spcPts val="454"/>
              </a:spcBef>
              <a:buFont typeface="Arial" panose="020B0604020202020204" pitchFamily="34" charset="0"/>
              <a:buChar char="•"/>
              <a:defRPr kumimoji="1" sz="16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10789" indent="-207386" algn="l" defTabSz="829544" rtl="0" eaLnBrk="1" latinLnBrk="0" hangingPunct="1">
              <a:lnSpc>
                <a:spcPct val="90000"/>
              </a:lnSpc>
              <a:spcBef>
                <a:spcPts val="454"/>
              </a:spcBef>
              <a:buFont typeface="Arial" panose="020B0604020202020204" pitchFamily="34" charset="0"/>
              <a:buChar char="•"/>
              <a:defRPr kumimoji="1" sz="16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25561" indent="-207386" algn="l" defTabSz="829544" rtl="0" eaLnBrk="1" latinLnBrk="0" hangingPunct="1">
              <a:lnSpc>
                <a:spcPct val="90000"/>
              </a:lnSpc>
              <a:spcBef>
                <a:spcPts val="454"/>
              </a:spcBef>
              <a:buFont typeface="Arial" panose="020B0604020202020204" pitchFamily="34" charset="0"/>
              <a:buChar char="•"/>
              <a:defRPr kumimoji="1" sz="16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ja-JP" altLang="en-US" dirty="0"/>
              <a:t>■事業実施場所</a:t>
            </a:r>
            <a:endParaRPr lang="en-US" altLang="ja-JP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44F1BC4-5EDB-E1B1-FFB3-A9D7ED966465}"/>
              </a:ext>
            </a:extLst>
          </p:cNvPr>
          <p:cNvSpPr txBox="1"/>
          <p:nvPr/>
        </p:nvSpPr>
        <p:spPr>
          <a:xfrm>
            <a:off x="8660146" y="6654428"/>
            <a:ext cx="12458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>
                <a:solidFill>
                  <a:schemeClr val="bg1">
                    <a:lumMod val="75000"/>
                  </a:schemeClr>
                </a:solidFill>
                <a:latin typeface="メイリオ" panose="020B0604030504040204" pitchFamily="50" charset="-128"/>
              </a:rPr>
              <a:t>2023/4/26</a:t>
            </a:r>
            <a:r>
              <a:rPr kumimoji="1" lang="ja-JP" altLang="en-US" sz="1000" dirty="0">
                <a:solidFill>
                  <a:schemeClr val="bg1">
                    <a:lumMod val="75000"/>
                  </a:schemeClr>
                </a:solidFill>
                <a:latin typeface="メイリオ" panose="020B0604030504040204" pitchFamily="50" charset="-128"/>
              </a:rPr>
              <a:t>　作成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88393" y="3063903"/>
            <a:ext cx="2166279" cy="2462213"/>
          </a:xfrm>
          <a:prstGeom prst="rect">
            <a:avLst/>
          </a:prstGeom>
          <a:noFill/>
          <a:ln w="22225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sz="1100" dirty="0" smtClean="0"/>
          </a:p>
          <a:p>
            <a:endParaRPr lang="en-US" altLang="ja-JP" sz="1100" dirty="0"/>
          </a:p>
          <a:p>
            <a:r>
              <a:rPr kumimoji="1" lang="ja-JP" altLang="en-US" sz="1100" dirty="0" smtClean="0">
                <a:solidFill>
                  <a:srgbClr val="FF0000"/>
                </a:solidFill>
              </a:rPr>
              <a:t>資料５実施体制図を挿入</a:t>
            </a:r>
            <a:r>
              <a:rPr kumimoji="1" lang="en-US" altLang="ja-JP" sz="1100" dirty="0" smtClean="0">
                <a:solidFill>
                  <a:srgbClr val="FF0000"/>
                </a:solidFill>
              </a:rPr>
              <a:t/>
            </a:r>
            <a:br>
              <a:rPr kumimoji="1" lang="en-US" altLang="ja-JP" sz="1100" dirty="0" smtClean="0">
                <a:solidFill>
                  <a:srgbClr val="FF0000"/>
                </a:solidFill>
              </a:rPr>
            </a:br>
            <a:r>
              <a:rPr kumimoji="1" lang="en-US" altLang="ja-JP" sz="1100" dirty="0" smtClean="0">
                <a:solidFill>
                  <a:srgbClr val="FF0000"/>
                </a:solidFill>
              </a:rPr>
              <a:t/>
            </a:r>
            <a:br>
              <a:rPr kumimoji="1" lang="en-US" altLang="ja-JP" sz="1100" dirty="0" smtClean="0">
                <a:solidFill>
                  <a:srgbClr val="FF0000"/>
                </a:solidFill>
              </a:rPr>
            </a:br>
            <a:r>
              <a:rPr kumimoji="1" lang="ja-JP" altLang="en-US" sz="1100" dirty="0" smtClean="0">
                <a:solidFill>
                  <a:srgbClr val="FF0000"/>
                </a:solidFill>
              </a:rPr>
              <a:t>大きさは適宜変更して構いません</a:t>
            </a:r>
            <a:endParaRPr kumimoji="1" lang="en-US" altLang="ja-JP" sz="1100" dirty="0" smtClean="0">
              <a:solidFill>
                <a:srgbClr val="FF0000"/>
              </a:solidFill>
            </a:endParaRPr>
          </a:p>
          <a:p>
            <a:endParaRPr lang="en-US" altLang="ja-JP" sz="1100" dirty="0">
              <a:solidFill>
                <a:srgbClr val="FF0000"/>
              </a:solidFill>
            </a:endParaRPr>
          </a:p>
          <a:p>
            <a:endParaRPr kumimoji="1" lang="en-US" altLang="ja-JP" sz="1100" dirty="0" smtClean="0">
              <a:solidFill>
                <a:srgbClr val="FF0000"/>
              </a:solidFill>
            </a:endParaRPr>
          </a:p>
          <a:p>
            <a:endParaRPr lang="en-US" altLang="ja-JP" sz="1100" dirty="0">
              <a:solidFill>
                <a:srgbClr val="FF0000"/>
              </a:solidFill>
            </a:endParaRPr>
          </a:p>
          <a:p>
            <a:endParaRPr kumimoji="1" lang="en-US" altLang="ja-JP" sz="1100" dirty="0" smtClean="0">
              <a:solidFill>
                <a:srgbClr val="FF0000"/>
              </a:solidFill>
            </a:endParaRPr>
          </a:p>
          <a:p>
            <a:r>
              <a:rPr lang="en-US" altLang="ja-JP" sz="1100" dirty="0" smtClean="0">
                <a:solidFill>
                  <a:srgbClr val="FF0000"/>
                </a:solidFill>
              </a:rPr>
              <a:t>※</a:t>
            </a:r>
            <a:r>
              <a:rPr lang="ja-JP" altLang="en-US" sz="1100" dirty="0" smtClean="0">
                <a:solidFill>
                  <a:srgbClr val="FF0000"/>
                </a:solidFill>
              </a:rPr>
              <a:t>本オブジェクトは削除してご提出ください。</a:t>
            </a:r>
            <a:endParaRPr lang="en-US" altLang="ja-JP" sz="1100" dirty="0">
              <a:solidFill>
                <a:srgbClr val="FF0000"/>
              </a:solidFill>
            </a:endParaRPr>
          </a:p>
          <a:p>
            <a:endParaRPr lang="ja-JP" altLang="en-US" sz="1100" dirty="0"/>
          </a:p>
          <a:p>
            <a:endParaRPr kumimoji="1" lang="en-US" altLang="ja-JP" sz="1100" dirty="0" smtClean="0"/>
          </a:p>
        </p:txBody>
      </p:sp>
      <p:sp>
        <p:nvSpPr>
          <p:cNvPr id="30" name="テキスト プレースホルダー 3">
            <a:extLst>
              <a:ext uri="{FF2B5EF4-FFF2-40B4-BE49-F238E27FC236}">
                <a16:creationId xmlns:a16="http://schemas.microsoft.com/office/drawing/2014/main" id="{368E2348-7FD5-43E4-685B-4D9BA029799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52396" y="5838316"/>
            <a:ext cx="3986519" cy="301438"/>
          </a:xfrm>
        </p:spPr>
        <p:txBody>
          <a:bodyPr/>
          <a:lstStyle/>
          <a:p>
            <a:endParaRPr kumimoji="1" lang="ja-JP" altLang="en-US" sz="1100" dirty="0"/>
          </a:p>
        </p:txBody>
      </p:sp>
      <p:sp>
        <p:nvSpPr>
          <p:cNvPr id="15" name="テキスト プレースホルダー 14"/>
          <p:cNvSpPr>
            <a:spLocks noGrp="1"/>
          </p:cNvSpPr>
          <p:nvPr>
            <p:ph type="body" sz="quarter" idx="20"/>
          </p:nvPr>
        </p:nvSpPr>
        <p:spPr/>
        <p:txBody>
          <a:bodyPr>
            <a:normAutofit lnSpcReduction="10000"/>
          </a:bodyPr>
          <a:lstStyle/>
          <a:p>
            <a:endParaRPr kumimoji="1" lang="ja-JP" altLang="en-US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2675769" y="3070321"/>
            <a:ext cx="2166279" cy="2462213"/>
          </a:xfrm>
          <a:prstGeom prst="rect">
            <a:avLst/>
          </a:prstGeom>
          <a:noFill/>
          <a:ln w="22225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sz="1100" dirty="0" smtClean="0"/>
          </a:p>
          <a:p>
            <a:endParaRPr lang="en-US" altLang="ja-JP" sz="1100" dirty="0"/>
          </a:p>
          <a:p>
            <a:r>
              <a:rPr lang="ja-JP" altLang="en-US" sz="1100" dirty="0" smtClean="0">
                <a:solidFill>
                  <a:srgbClr val="FF0000"/>
                </a:solidFill>
              </a:rPr>
              <a:t>スライド２の図からカーシェア形態を選択して貼付</a:t>
            </a:r>
            <a:endParaRPr lang="en-US" altLang="ja-JP" sz="1100" dirty="0" smtClean="0">
              <a:solidFill>
                <a:srgbClr val="FF0000"/>
              </a:solidFill>
            </a:endParaRPr>
          </a:p>
          <a:p>
            <a:endParaRPr kumimoji="1" lang="en-US" altLang="ja-JP" sz="1100" dirty="0">
              <a:solidFill>
                <a:srgbClr val="FF0000"/>
              </a:solidFill>
            </a:endParaRPr>
          </a:p>
          <a:p>
            <a:r>
              <a:rPr lang="ja-JP" altLang="en-US" sz="1100" dirty="0" smtClean="0">
                <a:solidFill>
                  <a:srgbClr val="FF0000"/>
                </a:solidFill>
              </a:rPr>
              <a:t>大きさは適宜変更して構いません</a:t>
            </a:r>
            <a:endParaRPr kumimoji="1" lang="en-US" altLang="ja-JP" sz="1100" dirty="0" smtClean="0">
              <a:solidFill>
                <a:srgbClr val="FF0000"/>
              </a:solidFill>
            </a:endParaRPr>
          </a:p>
          <a:p>
            <a:endParaRPr lang="en-US" altLang="ja-JP" sz="1100" dirty="0">
              <a:solidFill>
                <a:srgbClr val="FF0000"/>
              </a:solidFill>
            </a:endParaRPr>
          </a:p>
          <a:p>
            <a:endParaRPr lang="en-US" altLang="ja-JP" sz="1100" dirty="0">
              <a:solidFill>
                <a:srgbClr val="FF0000"/>
              </a:solidFill>
            </a:endParaRPr>
          </a:p>
          <a:p>
            <a:endParaRPr kumimoji="1" lang="en-US" altLang="ja-JP" sz="1100" dirty="0" smtClean="0">
              <a:solidFill>
                <a:srgbClr val="FF0000"/>
              </a:solidFill>
            </a:endParaRPr>
          </a:p>
          <a:p>
            <a:r>
              <a:rPr lang="en-US" altLang="ja-JP" sz="1100" dirty="0" smtClean="0">
                <a:solidFill>
                  <a:srgbClr val="FF0000"/>
                </a:solidFill>
              </a:rPr>
              <a:t>※</a:t>
            </a:r>
            <a:r>
              <a:rPr lang="ja-JP" altLang="en-US" sz="1100" dirty="0" smtClean="0">
                <a:solidFill>
                  <a:srgbClr val="FF0000"/>
                </a:solidFill>
              </a:rPr>
              <a:t>本オブジェクトは削除してご提出ください。</a:t>
            </a:r>
            <a:endParaRPr lang="en-US" altLang="ja-JP" sz="1100" dirty="0">
              <a:solidFill>
                <a:srgbClr val="FF0000"/>
              </a:solidFill>
            </a:endParaRPr>
          </a:p>
          <a:p>
            <a:endParaRPr lang="ja-JP" altLang="en-US" sz="1100" dirty="0"/>
          </a:p>
          <a:p>
            <a:endParaRPr kumimoji="1" lang="en-US" altLang="ja-JP" sz="1100" dirty="0" smtClean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5338915" y="2670579"/>
            <a:ext cx="4236423" cy="2800767"/>
          </a:xfrm>
          <a:prstGeom prst="rect">
            <a:avLst/>
          </a:prstGeom>
          <a:noFill/>
          <a:ln w="22225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sz="1100" dirty="0" smtClean="0"/>
          </a:p>
          <a:p>
            <a:endParaRPr lang="en-US" altLang="ja-JP" sz="1100" dirty="0"/>
          </a:p>
          <a:p>
            <a:r>
              <a:rPr lang="ja-JP" altLang="en-US" sz="1100" dirty="0" smtClean="0">
                <a:solidFill>
                  <a:srgbClr val="FF0000"/>
                </a:solidFill>
              </a:rPr>
              <a:t>サンプル事例を参照し導入車両や設備の写真を貼付</a:t>
            </a:r>
            <a:endParaRPr kumimoji="1" lang="en-US" altLang="ja-JP" sz="1100" dirty="0" smtClean="0">
              <a:solidFill>
                <a:srgbClr val="FF0000"/>
              </a:solidFill>
            </a:endParaRPr>
          </a:p>
          <a:p>
            <a:endParaRPr lang="en-US" altLang="ja-JP" sz="1100" dirty="0">
              <a:solidFill>
                <a:srgbClr val="FF0000"/>
              </a:solidFill>
            </a:endParaRPr>
          </a:p>
          <a:p>
            <a:endParaRPr kumimoji="1" lang="en-US" altLang="ja-JP" sz="1100" dirty="0" smtClean="0">
              <a:solidFill>
                <a:srgbClr val="FF0000"/>
              </a:solidFill>
            </a:endParaRPr>
          </a:p>
          <a:p>
            <a:endParaRPr lang="en-US" altLang="ja-JP" sz="1100" dirty="0">
              <a:solidFill>
                <a:srgbClr val="FF0000"/>
              </a:solidFill>
            </a:endParaRPr>
          </a:p>
          <a:p>
            <a:endParaRPr lang="en-US" altLang="ja-JP" sz="1100" dirty="0" smtClean="0">
              <a:solidFill>
                <a:srgbClr val="FF0000"/>
              </a:solidFill>
            </a:endParaRPr>
          </a:p>
          <a:p>
            <a:endParaRPr lang="en-US" altLang="ja-JP" sz="1100" dirty="0">
              <a:solidFill>
                <a:srgbClr val="FF0000"/>
              </a:solidFill>
            </a:endParaRPr>
          </a:p>
          <a:p>
            <a:endParaRPr lang="en-US" altLang="ja-JP" sz="1100" dirty="0" smtClean="0">
              <a:solidFill>
                <a:srgbClr val="FF0000"/>
              </a:solidFill>
            </a:endParaRPr>
          </a:p>
          <a:p>
            <a:endParaRPr lang="en-US" altLang="ja-JP" sz="1100" dirty="0">
              <a:solidFill>
                <a:srgbClr val="FF0000"/>
              </a:solidFill>
            </a:endParaRPr>
          </a:p>
          <a:p>
            <a:endParaRPr lang="en-US" altLang="ja-JP" sz="1100" dirty="0" smtClean="0">
              <a:solidFill>
                <a:srgbClr val="FF0000"/>
              </a:solidFill>
            </a:endParaRPr>
          </a:p>
          <a:p>
            <a:endParaRPr lang="en-US" altLang="ja-JP" sz="1100" dirty="0">
              <a:solidFill>
                <a:srgbClr val="FF0000"/>
              </a:solidFill>
            </a:endParaRPr>
          </a:p>
          <a:p>
            <a:endParaRPr kumimoji="1" lang="en-US" altLang="ja-JP" sz="1100" dirty="0" smtClean="0">
              <a:solidFill>
                <a:srgbClr val="FF0000"/>
              </a:solidFill>
            </a:endParaRPr>
          </a:p>
          <a:p>
            <a:r>
              <a:rPr lang="en-US" altLang="ja-JP" sz="1100" dirty="0" smtClean="0">
                <a:solidFill>
                  <a:srgbClr val="FF0000"/>
                </a:solidFill>
              </a:rPr>
              <a:t>※</a:t>
            </a:r>
            <a:r>
              <a:rPr lang="ja-JP" altLang="en-US" sz="1100" dirty="0" smtClean="0">
                <a:solidFill>
                  <a:srgbClr val="FF0000"/>
                </a:solidFill>
              </a:rPr>
              <a:t>本オブジェクトは削除してご提出ください。</a:t>
            </a:r>
            <a:endParaRPr lang="en-US" altLang="ja-JP" sz="1100" dirty="0">
              <a:solidFill>
                <a:srgbClr val="FF0000"/>
              </a:solidFill>
            </a:endParaRPr>
          </a:p>
          <a:p>
            <a:endParaRPr lang="ja-JP" altLang="en-US" sz="1100" dirty="0"/>
          </a:p>
          <a:p>
            <a:endParaRPr kumimoji="1" lang="en-US" altLang="ja-JP" sz="1100" dirty="0" smtClean="0"/>
          </a:p>
        </p:txBody>
      </p:sp>
    </p:spTree>
    <p:extLst>
      <p:ext uri="{BB962C8B-B14F-4D97-AF65-F5344CB8AC3E}">
        <p14:creationId xmlns:p14="http://schemas.microsoft.com/office/powerpoint/2010/main" val="700430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182" y="1420928"/>
            <a:ext cx="1916977" cy="187735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5342" y="1420928"/>
            <a:ext cx="2006139" cy="1946698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1481" y="1420928"/>
            <a:ext cx="2417274" cy="1758468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66408" y="1445696"/>
            <a:ext cx="2149788" cy="1897163"/>
          </a:xfrm>
          <a:prstGeom prst="rect">
            <a:avLst/>
          </a:prstGeom>
        </p:spPr>
      </p:pic>
      <p:sp>
        <p:nvSpPr>
          <p:cNvPr id="10" name="四角形: 対角を切り取る 27">
            <a:extLst>
              <a:ext uri="{FF2B5EF4-FFF2-40B4-BE49-F238E27FC236}">
                <a16:creationId xmlns:a16="http://schemas.microsoft.com/office/drawing/2014/main" id="{7D435E3D-81C3-7426-3F33-96C841E9A21E}"/>
              </a:ext>
            </a:extLst>
          </p:cNvPr>
          <p:cNvSpPr/>
          <p:nvPr/>
        </p:nvSpPr>
        <p:spPr>
          <a:xfrm>
            <a:off x="1947744" y="4528516"/>
            <a:ext cx="518633" cy="220568"/>
          </a:xfrm>
          <a:prstGeom prst="snip2DiagRect">
            <a:avLst>
              <a:gd name="adj1" fmla="val 0"/>
              <a:gd name="adj2" fmla="val 3265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EV</a:t>
            </a:r>
            <a:endParaRPr kumimoji="1" lang="ja-JP" altLang="en-US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四角形: 対角を切り取る 30">
            <a:extLst>
              <a:ext uri="{FF2B5EF4-FFF2-40B4-BE49-F238E27FC236}">
                <a16:creationId xmlns:a16="http://schemas.microsoft.com/office/drawing/2014/main" id="{6B5E4B6B-012E-1F0D-9821-D0F4DEAFC1C7}"/>
              </a:ext>
            </a:extLst>
          </p:cNvPr>
          <p:cNvSpPr/>
          <p:nvPr/>
        </p:nvSpPr>
        <p:spPr>
          <a:xfrm>
            <a:off x="428743" y="4499047"/>
            <a:ext cx="1235420" cy="229415"/>
          </a:xfrm>
          <a:prstGeom prst="snip2DiagRect">
            <a:avLst>
              <a:gd name="adj1" fmla="val 0"/>
              <a:gd name="adj2" fmla="val 3265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太陽光パネル</a:t>
            </a:r>
            <a:endParaRPr kumimoji="1" lang="ja-JP" altLang="en-US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四角形: 対角を切り取る 32">
            <a:extLst>
              <a:ext uri="{FF2B5EF4-FFF2-40B4-BE49-F238E27FC236}">
                <a16:creationId xmlns:a16="http://schemas.microsoft.com/office/drawing/2014/main" id="{A18F2D05-3F1D-6612-FC6C-46CEDFDFE4B3}"/>
              </a:ext>
            </a:extLst>
          </p:cNvPr>
          <p:cNvSpPr/>
          <p:nvPr/>
        </p:nvSpPr>
        <p:spPr>
          <a:xfrm>
            <a:off x="2910312" y="4519227"/>
            <a:ext cx="1910065" cy="239146"/>
          </a:xfrm>
          <a:prstGeom prst="snip2DiagRect">
            <a:avLst>
              <a:gd name="adj1" fmla="val 0"/>
              <a:gd name="adj2" fmla="val 3265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パワーコンディショナ</a:t>
            </a:r>
          </a:p>
        </p:txBody>
      </p:sp>
      <p:sp>
        <p:nvSpPr>
          <p:cNvPr id="13" name="四角形: 対角を切り取る 31">
            <a:extLst>
              <a:ext uri="{FF2B5EF4-FFF2-40B4-BE49-F238E27FC236}">
                <a16:creationId xmlns:a16="http://schemas.microsoft.com/office/drawing/2014/main" id="{EC0B6220-9C39-08E9-0760-6F84D3CA1DB0}"/>
              </a:ext>
            </a:extLst>
          </p:cNvPr>
          <p:cNvSpPr/>
          <p:nvPr/>
        </p:nvSpPr>
        <p:spPr>
          <a:xfrm>
            <a:off x="5138481" y="4502848"/>
            <a:ext cx="641637" cy="246236"/>
          </a:xfrm>
          <a:prstGeom prst="snip2DiagRect">
            <a:avLst>
              <a:gd name="adj1" fmla="val 0"/>
              <a:gd name="adj2" fmla="val 3265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V2H</a:t>
            </a:r>
            <a:endParaRPr kumimoji="1" lang="ja-JP" altLang="en-US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四角形: 対角を切り取る 35">
            <a:extLst>
              <a:ext uri="{FF2B5EF4-FFF2-40B4-BE49-F238E27FC236}">
                <a16:creationId xmlns:a16="http://schemas.microsoft.com/office/drawing/2014/main" id="{ACA96D5C-AE92-C437-43B1-2EC127148C01}"/>
              </a:ext>
            </a:extLst>
          </p:cNvPr>
          <p:cNvSpPr/>
          <p:nvPr/>
        </p:nvSpPr>
        <p:spPr>
          <a:xfrm>
            <a:off x="8197391" y="4492441"/>
            <a:ext cx="1435520" cy="298135"/>
          </a:xfrm>
          <a:prstGeom prst="snip2DiagRect">
            <a:avLst>
              <a:gd name="adj1" fmla="val 0"/>
              <a:gd name="adj2" fmla="val 3265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kumimoji="1"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再エネ設備</a:t>
            </a:r>
            <a:endParaRPr kumimoji="1"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just"/>
            <a:r>
              <a:rPr kumimoji="1" lang="ja-JP" altLang="en-US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（ソーラーカーポート）</a:t>
            </a:r>
          </a:p>
        </p:txBody>
      </p:sp>
      <p:sp>
        <p:nvSpPr>
          <p:cNvPr id="16" name="四角形: 対角を切り取る 32">
            <a:extLst>
              <a:ext uri="{FF2B5EF4-FFF2-40B4-BE49-F238E27FC236}">
                <a16:creationId xmlns:a16="http://schemas.microsoft.com/office/drawing/2014/main" id="{A18F2D05-3F1D-6612-FC6C-46CEDFDFE4B3}"/>
              </a:ext>
            </a:extLst>
          </p:cNvPr>
          <p:cNvSpPr/>
          <p:nvPr/>
        </p:nvSpPr>
        <p:spPr>
          <a:xfrm>
            <a:off x="6301487" y="4505030"/>
            <a:ext cx="1374535" cy="239146"/>
          </a:xfrm>
          <a:prstGeom prst="snip2DiagRect">
            <a:avLst>
              <a:gd name="adj1" fmla="val 0"/>
              <a:gd name="adj2" fmla="val 3265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外部給電器</a:t>
            </a:r>
            <a:endParaRPr kumimoji="1" lang="ja-JP" altLang="en-US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09338" y="4981303"/>
            <a:ext cx="57866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sz="1200" dirty="0" smtClean="0">
                <a:solidFill>
                  <a:srgbClr val="FF0000"/>
                </a:solidFill>
              </a:rPr>
              <a:t>必要なものがあれば新たに作成してください。</a:t>
            </a:r>
            <a:endParaRPr kumimoji="1"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61182" y="562843"/>
            <a:ext cx="5786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作成用素材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485100"/>
      </p:ext>
    </p:extLst>
  </p:cSld>
  <p:clrMapOvr>
    <a:masterClrMapping/>
  </p:clrMapOvr>
</p:sld>
</file>

<file path=ppt/theme/theme1.xml><?xml version="1.0" encoding="utf-8"?>
<a:theme xmlns:a="http://schemas.openxmlformats.org/drawingml/2006/main" name="2_デザインの設定">
  <a:themeElements>
    <a:clrScheme name="環境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584E"/>
      </a:accent1>
      <a:accent2>
        <a:srgbClr val="008676"/>
      </a:accent2>
      <a:accent3>
        <a:srgbClr val="009C89"/>
      </a:accent3>
      <a:accent4>
        <a:srgbClr val="00C0A9"/>
      </a:accent4>
      <a:accent5>
        <a:srgbClr val="00B0F6"/>
      </a:accent5>
      <a:accent6>
        <a:srgbClr val="ED7D31"/>
      </a:accent6>
      <a:hlink>
        <a:srgbClr val="0563C1"/>
      </a:hlink>
      <a:folHlink>
        <a:srgbClr val="954F72"/>
      </a:folHlink>
    </a:clrScheme>
    <a:fontScheme name="ユーザー定義 2">
      <a:majorFont>
        <a:latin typeface="Arial"/>
        <a:ea typeface="Meiryo UI"/>
        <a:cs typeface=""/>
      </a:majorFont>
      <a:minorFont>
        <a:latin typeface="Arial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12200</TotalTime>
  <Words>177</Words>
  <Application>Microsoft Office PowerPoint</Application>
  <PresentationFormat>A4 210 x 297 mm</PresentationFormat>
  <Paragraphs>55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Meiryo UI</vt:lpstr>
      <vt:lpstr>メイリオ</vt:lpstr>
      <vt:lpstr>メイリオ</vt:lpstr>
      <vt:lpstr>游ゴシック</vt:lpstr>
      <vt:lpstr>Arial</vt:lpstr>
      <vt:lpstr>Cambria</vt:lpstr>
      <vt:lpstr>Wingdings</vt:lpstr>
      <vt:lpstr>2_デザインの設定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竹谷 理志</dc:creator>
  <cp:lastModifiedBy>駒谷　明男</cp:lastModifiedBy>
  <cp:revision>581</cp:revision>
  <cp:lastPrinted>2023-04-27T01:11:30Z</cp:lastPrinted>
  <dcterms:created xsi:type="dcterms:W3CDTF">2012-11-02T13:24:31Z</dcterms:created>
  <dcterms:modified xsi:type="dcterms:W3CDTF">2023-10-04T05:54:03Z</dcterms:modified>
</cp:coreProperties>
</file>